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notesMasterIdLst>
    <p:notesMasterId r:id="rId4"/>
  </p:notesMasterIdLst>
  <p:handoutMasterIdLst>
    <p:handoutMasterId r:id="rId5"/>
  </p:handoutMasterIdLst>
  <p:sldIdLst>
    <p:sldId id="275" r:id="rId2"/>
    <p:sldId id="276" r:id="rId3"/>
  </p:sldIdLst>
  <p:sldSz cx="9906000" cy="6858000" type="A4"/>
  <p:notesSz cx="6807200" cy="9939338"/>
  <p:defaultTextStyle>
    <a:defPPr rtl="0">
      <a:defRPr lang="zh-TW"/>
    </a:defPPr>
    <a:lvl1pPr marL="0" algn="l" defTabSz="859532" rtl="0" eaLnBrk="1" latinLnBrk="0" hangingPunct="1">
      <a:defRPr sz="1692" kern="1200">
        <a:solidFill>
          <a:schemeClr val="tx1"/>
        </a:solidFill>
        <a:latin typeface="+mn-lt"/>
        <a:ea typeface="+mn-ea"/>
        <a:cs typeface="+mn-cs"/>
      </a:defRPr>
    </a:lvl1pPr>
    <a:lvl2pPr marL="429767" algn="l" defTabSz="859532" rtl="0" eaLnBrk="1" latinLnBrk="0" hangingPunct="1">
      <a:defRPr sz="1692" kern="1200">
        <a:solidFill>
          <a:schemeClr val="tx1"/>
        </a:solidFill>
        <a:latin typeface="+mn-lt"/>
        <a:ea typeface="+mn-ea"/>
        <a:cs typeface="+mn-cs"/>
      </a:defRPr>
    </a:lvl2pPr>
    <a:lvl3pPr marL="859532" algn="l" defTabSz="859532" rtl="0" eaLnBrk="1" latinLnBrk="0" hangingPunct="1">
      <a:defRPr sz="1692" kern="1200">
        <a:solidFill>
          <a:schemeClr val="tx1"/>
        </a:solidFill>
        <a:latin typeface="+mn-lt"/>
        <a:ea typeface="+mn-ea"/>
        <a:cs typeface="+mn-cs"/>
      </a:defRPr>
    </a:lvl3pPr>
    <a:lvl4pPr marL="1289299" algn="l" defTabSz="859532" rtl="0" eaLnBrk="1" latinLnBrk="0" hangingPunct="1">
      <a:defRPr sz="1692" kern="1200">
        <a:solidFill>
          <a:schemeClr val="tx1"/>
        </a:solidFill>
        <a:latin typeface="+mn-lt"/>
        <a:ea typeface="+mn-ea"/>
        <a:cs typeface="+mn-cs"/>
      </a:defRPr>
    </a:lvl4pPr>
    <a:lvl5pPr marL="1719067" algn="l" defTabSz="859532" rtl="0" eaLnBrk="1" latinLnBrk="0" hangingPunct="1">
      <a:defRPr sz="1692" kern="1200">
        <a:solidFill>
          <a:schemeClr val="tx1"/>
        </a:solidFill>
        <a:latin typeface="+mn-lt"/>
        <a:ea typeface="+mn-ea"/>
        <a:cs typeface="+mn-cs"/>
      </a:defRPr>
    </a:lvl5pPr>
    <a:lvl6pPr marL="2148834" algn="l" defTabSz="859532" rtl="0" eaLnBrk="1" latinLnBrk="0" hangingPunct="1">
      <a:defRPr sz="1692" kern="1200">
        <a:solidFill>
          <a:schemeClr val="tx1"/>
        </a:solidFill>
        <a:latin typeface="+mn-lt"/>
        <a:ea typeface="+mn-ea"/>
        <a:cs typeface="+mn-cs"/>
      </a:defRPr>
    </a:lvl6pPr>
    <a:lvl7pPr marL="2578599" algn="l" defTabSz="859532" rtl="0" eaLnBrk="1" latinLnBrk="0" hangingPunct="1">
      <a:defRPr sz="1692" kern="1200">
        <a:solidFill>
          <a:schemeClr val="tx1"/>
        </a:solidFill>
        <a:latin typeface="+mn-lt"/>
        <a:ea typeface="+mn-ea"/>
        <a:cs typeface="+mn-cs"/>
      </a:defRPr>
    </a:lvl7pPr>
    <a:lvl8pPr marL="3008366" algn="l" defTabSz="859532" rtl="0" eaLnBrk="1" latinLnBrk="0" hangingPunct="1">
      <a:defRPr sz="1692" kern="1200">
        <a:solidFill>
          <a:schemeClr val="tx1"/>
        </a:solidFill>
        <a:latin typeface="+mn-lt"/>
        <a:ea typeface="+mn-ea"/>
        <a:cs typeface="+mn-cs"/>
      </a:defRPr>
    </a:lvl8pPr>
    <a:lvl9pPr marL="3438133" algn="l" defTabSz="859532" rtl="0" eaLnBrk="1" latinLnBrk="0" hangingPunct="1">
      <a:defRPr sz="169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2" userDrawn="1">
          <p15:clr>
            <a:srgbClr val="A4A3A4"/>
          </p15:clr>
        </p15:guide>
        <p15:guide id="2" orient="horz" pos="2456" userDrawn="1">
          <p15:clr>
            <a:srgbClr val="A4A3A4"/>
          </p15:clr>
        </p15:guide>
        <p15:guide id="3" orient="horz" pos="508" userDrawn="1">
          <p15:clr>
            <a:srgbClr val="A4A3A4"/>
          </p15:clr>
        </p15:guide>
        <p15:guide id="4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F5FF"/>
    <a:srgbClr val="F2F2F2"/>
    <a:srgbClr val="FFF1DC"/>
    <a:srgbClr val="FFFFFF"/>
    <a:srgbClr val="0C6DCD"/>
    <a:srgbClr val="1557A9"/>
    <a:srgbClr val="0C6AC8"/>
    <a:srgbClr val="FFB6B6"/>
    <a:srgbClr val="E6E6E6"/>
    <a:srgbClr val="3449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56269C-CE3A-459C-A44A-62D89E3688E5}" v="12" dt="2023-09-13T03:52:39.1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46" autoAdjust="0"/>
    <p:restoredTop sz="93725" autoAdjust="0"/>
  </p:normalViewPr>
  <p:slideViewPr>
    <p:cSldViewPr snapToGrid="0" showGuides="1">
      <p:cViewPr>
        <p:scale>
          <a:sx n="100" d="100"/>
          <a:sy n="100" d="100"/>
        </p:scale>
        <p:origin x="48" y="-252"/>
      </p:cViewPr>
      <p:guideLst>
        <p:guide orient="horz" pos="1842"/>
        <p:guide orient="horz" pos="2456"/>
        <p:guide orient="horz" pos="508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3" d="100"/>
          <a:sy n="93" d="100"/>
        </p:scale>
        <p:origin x="370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handoutMaster" Target="handoutMasters/handoutMaster1.xml"/><Relationship Id="rId10" Type="http://schemas.microsoft.com/office/2016/11/relationships/changesInfo" Target="changesInfos/changesInfo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傅建惟(David Fu)" userId="36c3f503-f699-4750-840b-ed231fb07359" providerId="ADAL" clId="{0956269C-CE3A-459C-A44A-62D89E3688E5}"/>
    <pc:docChg chg="undo redo custSel addSld delSld modSld">
      <pc:chgData name="傅建惟(David Fu)" userId="36c3f503-f699-4750-840b-ed231fb07359" providerId="ADAL" clId="{0956269C-CE3A-459C-A44A-62D89E3688E5}" dt="2023-09-13T03:53:09.079" v="377" actId="47"/>
      <pc:docMkLst>
        <pc:docMk/>
      </pc:docMkLst>
      <pc:sldChg chg="modSp mod">
        <pc:chgData name="傅建惟(David Fu)" userId="36c3f503-f699-4750-840b-ed231fb07359" providerId="ADAL" clId="{0956269C-CE3A-459C-A44A-62D89E3688E5}" dt="2023-09-13T03:50:21.244" v="341" actId="1076"/>
        <pc:sldMkLst>
          <pc:docMk/>
          <pc:sldMk cId="346886234" sldId="275"/>
        </pc:sldMkLst>
        <pc:spChg chg="mod">
          <ac:chgData name="傅建惟(David Fu)" userId="36c3f503-f699-4750-840b-ed231fb07359" providerId="ADAL" clId="{0956269C-CE3A-459C-A44A-62D89E3688E5}" dt="2023-09-13T03:49:14.625" v="322" actId="14100"/>
          <ac:spMkLst>
            <pc:docMk/>
            <pc:sldMk cId="346886234" sldId="275"/>
            <ac:spMk id="45" creationId="{884EBAF4-E7F2-4F5D-978D-B398F82B72B9}"/>
          </ac:spMkLst>
        </pc:spChg>
        <pc:spChg chg="mod">
          <ac:chgData name="傅建惟(David Fu)" userId="36c3f503-f699-4750-840b-ed231fb07359" providerId="ADAL" clId="{0956269C-CE3A-459C-A44A-62D89E3688E5}" dt="2023-09-13T03:50:10.908" v="340" actId="1076"/>
          <ac:spMkLst>
            <pc:docMk/>
            <pc:sldMk cId="346886234" sldId="275"/>
            <ac:spMk id="112" creationId="{FDA92611-3644-E1C5-DF64-B77D61197C9D}"/>
          </ac:spMkLst>
        </pc:spChg>
        <pc:picChg chg="mod">
          <ac:chgData name="傅建惟(David Fu)" userId="36c3f503-f699-4750-840b-ed231fb07359" providerId="ADAL" clId="{0956269C-CE3A-459C-A44A-62D89E3688E5}" dt="2023-09-13T03:50:21.244" v="341" actId="1076"/>
          <ac:picMkLst>
            <pc:docMk/>
            <pc:sldMk cId="346886234" sldId="275"/>
            <ac:picMk id="176" creationId="{140C55E5-34C6-C3F6-973D-C8025535613A}"/>
          </ac:picMkLst>
        </pc:picChg>
      </pc:sldChg>
      <pc:sldChg chg="addSp delSp modSp mod">
        <pc:chgData name="傅建惟(David Fu)" userId="36c3f503-f699-4750-840b-ed231fb07359" providerId="ADAL" clId="{0956269C-CE3A-459C-A44A-62D89E3688E5}" dt="2023-09-13T03:52:46.139" v="376" actId="1076"/>
        <pc:sldMkLst>
          <pc:docMk/>
          <pc:sldMk cId="3657617971" sldId="276"/>
        </pc:sldMkLst>
        <pc:spChg chg="ord">
          <ac:chgData name="傅建惟(David Fu)" userId="36c3f503-f699-4750-840b-ed231fb07359" providerId="ADAL" clId="{0956269C-CE3A-459C-A44A-62D89E3688E5}" dt="2023-09-13T03:42:12.764" v="270" actId="166"/>
          <ac:spMkLst>
            <pc:docMk/>
            <pc:sldMk cId="3657617971" sldId="276"/>
            <ac:spMk id="15" creationId="{0CD2F2A2-4541-DD52-AC94-C67F82341D5C}"/>
          </ac:spMkLst>
        </pc:spChg>
        <pc:spChg chg="mod">
          <ac:chgData name="傅建惟(David Fu)" userId="36c3f503-f699-4750-840b-ed231fb07359" providerId="ADAL" clId="{0956269C-CE3A-459C-A44A-62D89E3688E5}" dt="2023-09-13T03:38:14.044" v="102" actId="1076"/>
          <ac:spMkLst>
            <pc:docMk/>
            <pc:sldMk cId="3657617971" sldId="276"/>
            <ac:spMk id="29" creationId="{1D4F5F03-7B5F-D5EC-0EBD-F05429E2C2EB}"/>
          </ac:spMkLst>
        </pc:spChg>
        <pc:spChg chg="mod">
          <ac:chgData name="傅建惟(David Fu)" userId="36c3f503-f699-4750-840b-ed231fb07359" providerId="ADAL" clId="{0956269C-CE3A-459C-A44A-62D89E3688E5}" dt="2023-09-13T03:43:49.163" v="307" actId="20577"/>
          <ac:spMkLst>
            <pc:docMk/>
            <pc:sldMk cId="3657617971" sldId="276"/>
            <ac:spMk id="39" creationId="{4CDFC40D-822B-8F19-752C-2F73D2588ABD}"/>
          </ac:spMkLst>
        </pc:spChg>
        <pc:spChg chg="mod ord">
          <ac:chgData name="傅建惟(David Fu)" userId="36c3f503-f699-4750-840b-ed231fb07359" providerId="ADAL" clId="{0956269C-CE3A-459C-A44A-62D89E3688E5}" dt="2023-09-13T03:42:35.398" v="300" actId="14100"/>
          <ac:spMkLst>
            <pc:docMk/>
            <pc:sldMk cId="3657617971" sldId="276"/>
            <ac:spMk id="62" creationId="{8D157CA9-D29D-C930-8F89-3AB98C5CE786}"/>
          </ac:spMkLst>
        </pc:spChg>
        <pc:spChg chg="mod ord">
          <ac:chgData name="傅建惟(David Fu)" userId="36c3f503-f699-4750-840b-ed231fb07359" providerId="ADAL" clId="{0956269C-CE3A-459C-A44A-62D89E3688E5}" dt="2023-09-13T03:42:45.466" v="302" actId="14100"/>
          <ac:spMkLst>
            <pc:docMk/>
            <pc:sldMk cId="3657617971" sldId="276"/>
            <ac:spMk id="63" creationId="{1250A469-C264-C8E1-BA79-3547D9ECD40E}"/>
          </ac:spMkLst>
        </pc:spChg>
        <pc:graphicFrameChg chg="mod ord modGraphic">
          <ac:chgData name="傅建惟(David Fu)" userId="36c3f503-f699-4750-840b-ed231fb07359" providerId="ADAL" clId="{0956269C-CE3A-459C-A44A-62D89E3688E5}" dt="2023-09-13T03:46:22.364" v="319" actId="6549"/>
          <ac:graphicFrameMkLst>
            <pc:docMk/>
            <pc:sldMk cId="3657617971" sldId="276"/>
            <ac:graphicFrameMk id="80" creationId="{26441CFE-F22B-78CE-0B24-B59F41DDE893}"/>
          </ac:graphicFrameMkLst>
        </pc:graphicFrameChg>
        <pc:picChg chg="add mod">
          <ac:chgData name="傅建惟(David Fu)" userId="36c3f503-f699-4750-840b-ed231fb07359" providerId="ADAL" clId="{0956269C-CE3A-459C-A44A-62D89E3688E5}" dt="2023-09-13T03:52:46.139" v="376" actId="1076"/>
          <ac:picMkLst>
            <pc:docMk/>
            <pc:sldMk cId="3657617971" sldId="276"/>
            <ac:picMk id="2" creationId="{B303C2E0-6FB8-BCEF-4110-800D461F6AF6}"/>
          </ac:picMkLst>
        </pc:picChg>
        <pc:picChg chg="ord">
          <ac:chgData name="傅建惟(David Fu)" userId="36c3f503-f699-4750-840b-ed231fb07359" providerId="ADAL" clId="{0956269C-CE3A-459C-A44A-62D89E3688E5}" dt="2023-09-13T03:42:12.764" v="270" actId="166"/>
          <ac:picMkLst>
            <pc:docMk/>
            <pc:sldMk cId="3657617971" sldId="276"/>
            <ac:picMk id="9" creationId="{53F8055A-6076-857C-BE81-17FFC96974B9}"/>
          </ac:picMkLst>
        </pc:picChg>
        <pc:picChg chg="mod">
          <ac:chgData name="傅建惟(David Fu)" userId="36c3f503-f699-4750-840b-ed231fb07359" providerId="ADAL" clId="{0956269C-CE3A-459C-A44A-62D89E3688E5}" dt="2023-09-13T03:49:35.248" v="337" actId="1036"/>
          <ac:picMkLst>
            <pc:docMk/>
            <pc:sldMk cId="3657617971" sldId="276"/>
            <ac:picMk id="41" creationId="{B1A5BDA4-F1C6-BCA0-C958-27F903C9CB64}"/>
          </ac:picMkLst>
        </pc:picChg>
        <pc:picChg chg="mod">
          <ac:chgData name="傅建惟(David Fu)" userId="36c3f503-f699-4750-840b-ed231fb07359" providerId="ADAL" clId="{0956269C-CE3A-459C-A44A-62D89E3688E5}" dt="2023-09-13T03:33:43.153" v="15" actId="465"/>
          <ac:picMkLst>
            <pc:docMk/>
            <pc:sldMk cId="3657617971" sldId="276"/>
            <ac:picMk id="45" creationId="{13297AA3-42A6-76A6-8024-EF2222D2E493}"/>
          </ac:picMkLst>
        </pc:picChg>
        <pc:picChg chg="mod ord">
          <ac:chgData name="傅建惟(David Fu)" userId="36c3f503-f699-4750-840b-ed231fb07359" providerId="ADAL" clId="{0956269C-CE3A-459C-A44A-62D89E3688E5}" dt="2023-09-13T03:42:07.704" v="269" actId="166"/>
          <ac:picMkLst>
            <pc:docMk/>
            <pc:sldMk cId="3657617971" sldId="276"/>
            <ac:picMk id="52" creationId="{F48EC612-95DF-D69C-0E11-EC97BE355458}"/>
          </ac:picMkLst>
        </pc:picChg>
        <pc:picChg chg="del">
          <ac:chgData name="傅建惟(David Fu)" userId="36c3f503-f699-4750-840b-ed231fb07359" providerId="ADAL" clId="{0956269C-CE3A-459C-A44A-62D89E3688E5}" dt="2023-09-13T03:32:43.355" v="7" actId="478"/>
          <ac:picMkLst>
            <pc:docMk/>
            <pc:sldMk cId="3657617971" sldId="276"/>
            <ac:picMk id="56" creationId="{40DA7E2D-10D5-894F-7948-600F9B5B1EAC}"/>
          </ac:picMkLst>
        </pc:picChg>
        <pc:picChg chg="mod ord">
          <ac:chgData name="傅建惟(David Fu)" userId="36c3f503-f699-4750-840b-ed231fb07359" providerId="ADAL" clId="{0956269C-CE3A-459C-A44A-62D89E3688E5}" dt="2023-09-13T03:49:28.098" v="329" actId="1036"/>
          <ac:picMkLst>
            <pc:docMk/>
            <pc:sldMk cId="3657617971" sldId="276"/>
            <ac:picMk id="58" creationId="{C4E67FD2-DB65-8770-F3C6-8BB319A39245}"/>
          </ac:picMkLst>
        </pc:picChg>
        <pc:picChg chg="mod ord">
          <ac:chgData name="傅建惟(David Fu)" userId="36c3f503-f699-4750-840b-ed231fb07359" providerId="ADAL" clId="{0956269C-CE3A-459C-A44A-62D89E3688E5}" dt="2023-09-13T03:42:03.269" v="268" actId="166"/>
          <ac:picMkLst>
            <pc:docMk/>
            <pc:sldMk cId="3657617971" sldId="276"/>
            <ac:picMk id="60" creationId="{45DAE931-3047-F280-C4CA-9C0C8641FA27}"/>
          </ac:picMkLst>
        </pc:picChg>
        <pc:picChg chg="del">
          <ac:chgData name="傅建惟(David Fu)" userId="36c3f503-f699-4750-840b-ed231fb07359" providerId="ADAL" clId="{0956269C-CE3A-459C-A44A-62D89E3688E5}" dt="2023-09-13T03:52:38.691" v="373" actId="478"/>
          <ac:picMkLst>
            <pc:docMk/>
            <pc:sldMk cId="3657617971" sldId="276"/>
            <ac:picMk id="95" creationId="{B6257A4E-EEE9-E410-5684-1BE6D571C408}"/>
          </ac:picMkLst>
        </pc:picChg>
      </pc:sldChg>
      <pc:sldChg chg="addSp delSp modSp new del mod setBg">
        <pc:chgData name="傅建惟(David Fu)" userId="36c3f503-f699-4750-840b-ed231fb07359" providerId="ADAL" clId="{0956269C-CE3A-459C-A44A-62D89E3688E5}" dt="2023-09-13T03:53:09.079" v="377" actId="47"/>
        <pc:sldMkLst>
          <pc:docMk/>
          <pc:sldMk cId="3565095318" sldId="277"/>
        </pc:sldMkLst>
        <pc:spChg chg="del">
          <ac:chgData name="傅建惟(David Fu)" userId="36c3f503-f699-4750-840b-ed231fb07359" providerId="ADAL" clId="{0956269C-CE3A-459C-A44A-62D89E3688E5}" dt="2023-09-13T03:50:28.300" v="343" actId="478"/>
          <ac:spMkLst>
            <pc:docMk/>
            <pc:sldMk cId="3565095318" sldId="277"/>
            <ac:spMk id="2" creationId="{746F77D2-52C4-A44B-D4E9-1AB716AD2ADD}"/>
          </ac:spMkLst>
        </pc:spChg>
        <pc:spChg chg="del">
          <ac:chgData name="傅建惟(David Fu)" userId="36c3f503-f699-4750-840b-ed231fb07359" providerId="ADAL" clId="{0956269C-CE3A-459C-A44A-62D89E3688E5}" dt="2023-09-13T03:50:28.300" v="343" actId="478"/>
          <ac:spMkLst>
            <pc:docMk/>
            <pc:sldMk cId="3565095318" sldId="277"/>
            <ac:spMk id="3" creationId="{6691F970-1973-AF85-C9AD-0FF093A6E194}"/>
          </ac:spMkLst>
        </pc:spChg>
        <pc:spChg chg="del">
          <ac:chgData name="傅建惟(David Fu)" userId="36c3f503-f699-4750-840b-ed231fb07359" providerId="ADAL" clId="{0956269C-CE3A-459C-A44A-62D89E3688E5}" dt="2023-09-13T03:50:28.300" v="343" actId="478"/>
          <ac:spMkLst>
            <pc:docMk/>
            <pc:sldMk cId="3565095318" sldId="277"/>
            <ac:spMk id="4" creationId="{28A4A79A-0FDF-B4F8-46D6-6DB31371EC5C}"/>
          </ac:spMkLst>
        </pc:spChg>
        <pc:spChg chg="del">
          <ac:chgData name="傅建惟(David Fu)" userId="36c3f503-f699-4750-840b-ed231fb07359" providerId="ADAL" clId="{0956269C-CE3A-459C-A44A-62D89E3688E5}" dt="2023-09-13T03:50:28.300" v="343" actId="478"/>
          <ac:spMkLst>
            <pc:docMk/>
            <pc:sldMk cId="3565095318" sldId="277"/>
            <ac:spMk id="5" creationId="{2037E5EC-0D20-A8AA-70E8-9A65F2D66115}"/>
          </ac:spMkLst>
        </pc:spChg>
        <pc:spChg chg="del">
          <ac:chgData name="傅建惟(David Fu)" userId="36c3f503-f699-4750-840b-ed231fb07359" providerId="ADAL" clId="{0956269C-CE3A-459C-A44A-62D89E3688E5}" dt="2023-09-13T03:50:28.300" v="343" actId="478"/>
          <ac:spMkLst>
            <pc:docMk/>
            <pc:sldMk cId="3565095318" sldId="277"/>
            <ac:spMk id="6" creationId="{DCBCA2BE-CC77-F973-8960-05DBBD9AC96B}"/>
          </ac:spMkLst>
        </pc:spChg>
        <pc:spChg chg="del">
          <ac:chgData name="傅建惟(David Fu)" userId="36c3f503-f699-4750-840b-ed231fb07359" providerId="ADAL" clId="{0956269C-CE3A-459C-A44A-62D89E3688E5}" dt="2023-09-13T03:50:28.300" v="343" actId="478"/>
          <ac:spMkLst>
            <pc:docMk/>
            <pc:sldMk cId="3565095318" sldId="277"/>
            <ac:spMk id="7" creationId="{FE1EC3C7-A536-DDBA-42DF-BC65DD5C4701}"/>
          </ac:spMkLst>
        </pc:spChg>
        <pc:spChg chg="del">
          <ac:chgData name="傅建惟(David Fu)" userId="36c3f503-f699-4750-840b-ed231fb07359" providerId="ADAL" clId="{0956269C-CE3A-459C-A44A-62D89E3688E5}" dt="2023-09-13T03:50:28.300" v="343" actId="478"/>
          <ac:spMkLst>
            <pc:docMk/>
            <pc:sldMk cId="3565095318" sldId="277"/>
            <ac:spMk id="8" creationId="{C4A4AB22-38C7-3323-4ADC-8B3FB9C683BE}"/>
          </ac:spMkLst>
        </pc:spChg>
        <pc:spChg chg="del">
          <ac:chgData name="傅建惟(David Fu)" userId="36c3f503-f699-4750-840b-ed231fb07359" providerId="ADAL" clId="{0956269C-CE3A-459C-A44A-62D89E3688E5}" dt="2023-09-13T03:50:28.300" v="343" actId="478"/>
          <ac:spMkLst>
            <pc:docMk/>
            <pc:sldMk cId="3565095318" sldId="277"/>
            <ac:spMk id="9" creationId="{A475CE0C-AB4B-FEA5-0F97-F6287E961C23}"/>
          </ac:spMkLst>
        </pc:spChg>
        <pc:spChg chg="add mod">
          <ac:chgData name="傅建惟(David Fu)" userId="36c3f503-f699-4750-840b-ed231fb07359" providerId="ADAL" clId="{0956269C-CE3A-459C-A44A-62D89E3688E5}" dt="2023-09-13T03:51:24.401" v="360" actId="1076"/>
          <ac:spMkLst>
            <pc:docMk/>
            <pc:sldMk cId="3565095318" sldId="277"/>
            <ac:spMk id="13" creationId="{5C7CCABD-7322-1D54-43F0-812D132DEBE8}"/>
          </ac:spMkLst>
        </pc:spChg>
        <pc:picChg chg="add mod">
          <ac:chgData name="傅建惟(David Fu)" userId="36c3f503-f699-4750-840b-ed231fb07359" providerId="ADAL" clId="{0956269C-CE3A-459C-A44A-62D89E3688E5}" dt="2023-09-13T03:50:44.443" v="349" actId="688"/>
          <ac:picMkLst>
            <pc:docMk/>
            <pc:sldMk cId="3565095318" sldId="277"/>
            <ac:picMk id="10" creationId="{E4228DA3-5156-D6B7-F538-BF841AECD775}"/>
          </ac:picMkLst>
        </pc:picChg>
        <pc:picChg chg="add mod">
          <ac:chgData name="傅建惟(David Fu)" userId="36c3f503-f699-4750-840b-ed231fb07359" providerId="ADAL" clId="{0956269C-CE3A-459C-A44A-62D89E3688E5}" dt="2023-09-13T03:50:48.086" v="350" actId="1076"/>
          <ac:picMkLst>
            <pc:docMk/>
            <pc:sldMk cId="3565095318" sldId="277"/>
            <ac:picMk id="11" creationId="{7048F9D2-D87C-FA87-8F33-0885F9568A98}"/>
          </ac:picMkLst>
        </pc:picChg>
        <pc:picChg chg="add mod">
          <ac:chgData name="傅建惟(David Fu)" userId="36c3f503-f699-4750-840b-ed231fb07359" providerId="ADAL" clId="{0956269C-CE3A-459C-A44A-62D89E3688E5}" dt="2023-09-13T03:51:15.738" v="357" actId="1035"/>
          <ac:picMkLst>
            <pc:docMk/>
            <pc:sldMk cId="3565095318" sldId="277"/>
            <ac:picMk id="12" creationId="{A6B08002-54CA-40D8-2249-6E603407CA25}"/>
          </ac:picMkLst>
        </pc:picChg>
        <pc:picChg chg="add mod">
          <ac:chgData name="傅建惟(David Fu)" userId="36c3f503-f699-4750-840b-ed231fb07359" providerId="ADAL" clId="{0956269C-CE3A-459C-A44A-62D89E3688E5}" dt="2023-09-13T03:50:44.443" v="349" actId="688"/>
          <ac:picMkLst>
            <pc:docMk/>
            <pc:sldMk cId="3565095318" sldId="277"/>
            <ac:picMk id="14" creationId="{7ED82D7B-99CC-A0BB-F84A-4AE0AAB1ED31}"/>
          </ac:picMkLst>
        </pc:picChg>
        <pc:picChg chg="add mod modCrop">
          <ac:chgData name="傅建惟(David Fu)" userId="36c3f503-f699-4750-840b-ed231fb07359" providerId="ADAL" clId="{0956269C-CE3A-459C-A44A-62D89E3688E5}" dt="2023-09-13T03:52:33.070" v="372" actId="14100"/>
          <ac:picMkLst>
            <pc:docMk/>
            <pc:sldMk cId="3565095318" sldId="277"/>
            <ac:picMk id="16" creationId="{7B4A20B9-492C-761E-F601-28F112F4D7D9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>
            <a:extLst>
              <a:ext uri="{FF2B5EF4-FFF2-40B4-BE49-F238E27FC236}">
                <a16:creationId xmlns:a16="http://schemas.microsoft.com/office/drawing/2014/main" id="{57B51015-12CA-4649-B47F-D3EB5E1095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72111F2F-D8BA-4A13-91FC-3878C75727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5839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A02E359-3603-4A74-A71B-85D9D6A75596}" type="datetime1">
              <a:rPr lang="zh-TW" altLang="en-US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2023/9/13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F38FD67D-A60A-4914-89F3-9FC43EF547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40648"/>
            <a:ext cx="2949787" cy="4986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投影片編號預留位置 4">
            <a:extLst>
              <a:ext uri="{FF2B5EF4-FFF2-40B4-BE49-F238E27FC236}">
                <a16:creationId xmlns:a16="http://schemas.microsoft.com/office/drawing/2014/main" id="{A51642D8-EDCF-4A15-A29F-1B065ECC2E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5839" y="9440648"/>
            <a:ext cx="2949787" cy="4986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B7E8E42-E7C5-4B24-8575-74A765CA0AB6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‹#›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953306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5839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2D6F27C3-64A7-452B-AD1D-775B1F000002}" type="datetime1">
              <a:rPr lang="zh-TW" altLang="en-US" smtClean="0"/>
              <a:pPr/>
              <a:t>2023/9/13</a:t>
            </a:fld>
            <a:endParaRPr lang="zh-TW" altLang="en-US" dirty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1243013"/>
            <a:ext cx="48418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1" y="9440648"/>
            <a:ext cx="2949787" cy="4986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55839" y="9440648"/>
            <a:ext cx="2949787" cy="4986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2481A707-0A4C-444E-BBAC-8F56E4534DF7}" type="slidenum">
              <a:rPr lang="en-US" altLang="zh-TW" smtClean="0"/>
              <a:pPr/>
              <a:t>‹#›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202955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859532" rtl="0" eaLnBrk="1" latinLnBrk="0" hangingPunct="1">
      <a:defRPr sz="1128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1pPr>
    <a:lvl2pPr marL="429767" algn="l" defTabSz="859532" rtl="0" eaLnBrk="1" latinLnBrk="0" hangingPunct="1">
      <a:defRPr sz="1128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2pPr>
    <a:lvl3pPr marL="859532" algn="l" defTabSz="859532" rtl="0" eaLnBrk="1" latinLnBrk="0" hangingPunct="1">
      <a:defRPr sz="1128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3pPr>
    <a:lvl4pPr marL="1289299" algn="l" defTabSz="859532" rtl="0" eaLnBrk="1" latinLnBrk="0" hangingPunct="1">
      <a:defRPr sz="1128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4pPr>
    <a:lvl5pPr marL="1719067" algn="l" defTabSz="859532" rtl="0" eaLnBrk="1" latinLnBrk="0" hangingPunct="1">
      <a:defRPr sz="1128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5pPr>
    <a:lvl6pPr marL="2148834" algn="l" defTabSz="859532" rtl="0" eaLnBrk="1" latinLnBrk="0" hangingPunct="1">
      <a:defRPr sz="1128" kern="1200">
        <a:solidFill>
          <a:schemeClr val="tx1"/>
        </a:solidFill>
        <a:latin typeface="+mn-lt"/>
        <a:ea typeface="+mn-ea"/>
        <a:cs typeface="+mn-cs"/>
      </a:defRPr>
    </a:lvl6pPr>
    <a:lvl7pPr marL="2578599" algn="l" defTabSz="859532" rtl="0" eaLnBrk="1" latinLnBrk="0" hangingPunct="1">
      <a:defRPr sz="1128" kern="1200">
        <a:solidFill>
          <a:schemeClr val="tx1"/>
        </a:solidFill>
        <a:latin typeface="+mn-lt"/>
        <a:ea typeface="+mn-ea"/>
        <a:cs typeface="+mn-cs"/>
      </a:defRPr>
    </a:lvl7pPr>
    <a:lvl8pPr marL="3008366" algn="l" defTabSz="859532" rtl="0" eaLnBrk="1" latinLnBrk="0" hangingPunct="1">
      <a:defRPr sz="1128" kern="1200">
        <a:solidFill>
          <a:schemeClr val="tx1"/>
        </a:solidFill>
        <a:latin typeface="+mn-lt"/>
        <a:ea typeface="+mn-ea"/>
        <a:cs typeface="+mn-cs"/>
      </a:defRPr>
    </a:lvl8pPr>
    <a:lvl9pPr marL="3438133" algn="l" defTabSz="859532" rtl="0" eaLnBrk="1" latinLnBrk="0" hangingPunct="1">
      <a:defRPr sz="112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82663" y="1243013"/>
            <a:ext cx="4841875" cy="33528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2481A707-0A4C-444E-BBAC-8F56E4534DF7}" type="slidenum">
              <a:rPr lang="en-US" altLang="zh-TW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9229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82663" y="1243013"/>
            <a:ext cx="4841875" cy="3352800"/>
          </a:xfrm>
        </p:spPr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2481A707-0A4C-444E-BBAC-8F56E4534DF7}" type="slidenum">
              <a:rPr lang="en-US" altLang="zh-TW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1200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圖片版面配置區 5">
            <a:extLst>
              <a:ext uri="{FF2B5EF4-FFF2-40B4-BE49-F238E27FC236}">
                <a16:creationId xmlns:a16="http://schemas.microsoft.com/office/drawing/2014/main" id="{3D023C27-C474-480F-BC7F-9C1AAFCAD96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906000" cy="2928769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48A0F1A-22FB-45FF-80D6-4FE63A63EE04}"/>
              </a:ext>
            </a:extLst>
          </p:cNvPr>
          <p:cNvSpPr/>
          <p:nvPr userDrawn="1"/>
        </p:nvSpPr>
        <p:spPr>
          <a:xfrm>
            <a:off x="9456" y="2928769"/>
            <a:ext cx="9896545" cy="39268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>
              <a:lnSpc>
                <a:spcPct val="150000"/>
              </a:lnSpc>
            </a:pPr>
            <a:endParaRPr lang="zh-TW" altLang="en-US" sz="1493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2" name="內容版面配置區 14">
            <a:extLst>
              <a:ext uri="{FF2B5EF4-FFF2-40B4-BE49-F238E27FC236}">
                <a16:creationId xmlns:a16="http://schemas.microsoft.com/office/drawing/2014/main" id="{0D990D0E-21A8-4155-B955-886A21DE182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25138" y="3154681"/>
            <a:ext cx="2849769" cy="357064"/>
          </a:xfrm>
        </p:spPr>
        <p:txBody>
          <a:bodyPr rtlCol="0">
            <a:noAutofit/>
          </a:bodyPr>
          <a:lstStyle>
            <a:lvl1pPr marL="0" indent="0">
              <a:buNone/>
              <a:defRPr sz="2118" b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在此處加上標題</a:t>
            </a:r>
          </a:p>
        </p:txBody>
      </p:sp>
      <p:sp>
        <p:nvSpPr>
          <p:cNvPr id="13" name="文字版面配置區 16">
            <a:extLst>
              <a:ext uri="{FF2B5EF4-FFF2-40B4-BE49-F238E27FC236}">
                <a16:creationId xmlns:a16="http://schemas.microsoft.com/office/drawing/2014/main" id="{E86030C3-0988-4616-B1A6-DC729760D6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5138" y="3606501"/>
            <a:ext cx="2849769" cy="2992163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spcBef>
                <a:spcPts val="1059"/>
              </a:spcBef>
              <a:buNone/>
              <a:defRPr sz="971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defRPr>
            </a:lvl1pPr>
            <a:lvl2pPr marL="403443" indent="0">
              <a:lnSpc>
                <a:spcPct val="150000"/>
              </a:lnSpc>
              <a:spcBef>
                <a:spcPts val="1059"/>
              </a:spcBef>
              <a:buNone/>
              <a:defRPr sz="971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defRPr>
            </a:lvl2pPr>
            <a:lvl3pPr marL="806886" indent="0">
              <a:lnSpc>
                <a:spcPct val="150000"/>
              </a:lnSpc>
              <a:spcBef>
                <a:spcPts val="1059"/>
              </a:spcBef>
              <a:buNone/>
              <a:defRPr sz="971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defRPr>
            </a:lvl3pPr>
            <a:lvl4pPr marL="1210329" indent="0">
              <a:lnSpc>
                <a:spcPct val="150000"/>
              </a:lnSpc>
              <a:spcBef>
                <a:spcPts val="1059"/>
              </a:spcBef>
              <a:buNone/>
              <a:defRPr sz="971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defRPr>
            </a:lvl4pPr>
            <a:lvl5pPr marL="1613772" indent="0">
              <a:lnSpc>
                <a:spcPct val="150000"/>
              </a:lnSpc>
              <a:spcBef>
                <a:spcPts val="1059"/>
              </a:spcBef>
              <a:buNone/>
              <a:defRPr sz="971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11" name="標題 1">
            <a:extLst>
              <a:ext uri="{FF2B5EF4-FFF2-40B4-BE49-F238E27FC236}">
                <a16:creationId xmlns:a16="http://schemas.microsoft.com/office/drawing/2014/main" id="{B0BD0440-9D47-4C93-95F9-EFC0FCF1C62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20113" y="4573561"/>
            <a:ext cx="2845724" cy="1104579"/>
          </a:xfrm>
        </p:spPr>
        <p:txBody>
          <a:bodyPr vert="horz" rtlCol="0" anchor="ctr">
            <a:noAutofit/>
          </a:bodyPr>
          <a:lstStyle>
            <a:lvl1pPr algn="ctr">
              <a:lnSpc>
                <a:spcPct val="100000"/>
              </a:lnSpc>
              <a:defRPr sz="3530" b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編輯文字</a:t>
            </a:r>
          </a:p>
        </p:txBody>
      </p:sp>
      <p:sp>
        <p:nvSpPr>
          <p:cNvPr id="14" name="副標題 2">
            <a:extLst>
              <a:ext uri="{FF2B5EF4-FFF2-40B4-BE49-F238E27FC236}">
                <a16:creationId xmlns:a16="http://schemas.microsoft.com/office/drawing/2014/main" id="{D62D81F5-56E3-4D39-96F6-6C09DF4C283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20113" y="5762529"/>
            <a:ext cx="2845724" cy="399710"/>
          </a:xfrm>
        </p:spPr>
        <p:txBody>
          <a:bodyPr vert="horz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059" spc="265" baseline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defRPr>
            </a:lvl1pPr>
            <a:lvl2pPr marL="332840" indent="0" algn="ctr">
              <a:buNone/>
              <a:defRPr sz="1456"/>
            </a:lvl2pPr>
            <a:lvl3pPr marL="665681" indent="0" algn="ctr">
              <a:buNone/>
              <a:defRPr sz="1310"/>
            </a:lvl3pPr>
            <a:lvl4pPr marL="998521" indent="0" algn="ctr">
              <a:buNone/>
              <a:defRPr sz="1165"/>
            </a:lvl4pPr>
            <a:lvl5pPr marL="1331362" indent="0" algn="ctr">
              <a:buNone/>
              <a:defRPr sz="1165"/>
            </a:lvl5pPr>
            <a:lvl6pPr marL="1664202" indent="0" algn="ctr">
              <a:buNone/>
              <a:defRPr sz="1165"/>
            </a:lvl6pPr>
            <a:lvl7pPr marL="1997042" indent="0" algn="ctr">
              <a:buNone/>
              <a:defRPr sz="1165"/>
            </a:lvl7pPr>
            <a:lvl8pPr marL="2329883" indent="0" algn="ctr">
              <a:buNone/>
              <a:defRPr sz="1165"/>
            </a:lvl8pPr>
            <a:lvl9pPr marL="2662724" indent="0" algn="ctr">
              <a:buNone/>
              <a:defRPr sz="1165"/>
            </a:lvl9pPr>
          </a:lstStyle>
          <a:p>
            <a:pPr rtl="0"/>
            <a:r>
              <a:rPr lang="zh-TW" altLang="en-US" noProof="0"/>
              <a:t>按一下以編輯文字</a:t>
            </a:r>
          </a:p>
        </p:txBody>
      </p:sp>
      <p:sp>
        <p:nvSpPr>
          <p:cNvPr id="16" name="內容版面配置區 14">
            <a:extLst>
              <a:ext uri="{FF2B5EF4-FFF2-40B4-BE49-F238E27FC236}">
                <a16:creationId xmlns:a16="http://schemas.microsoft.com/office/drawing/2014/main" id="{6A973B95-8AB3-4E60-8A20-AB12D6D0E54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522842" y="3154681"/>
            <a:ext cx="2849769" cy="357064"/>
          </a:xfrm>
        </p:spPr>
        <p:txBody>
          <a:bodyPr rtlCol="0">
            <a:noAutofit/>
          </a:bodyPr>
          <a:lstStyle>
            <a:lvl1pPr marL="0" indent="0">
              <a:buNone/>
              <a:defRPr sz="2118" b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在此處加上標題</a:t>
            </a:r>
          </a:p>
        </p:txBody>
      </p:sp>
      <p:sp>
        <p:nvSpPr>
          <p:cNvPr id="17" name="文字版面配置區 16">
            <a:extLst>
              <a:ext uri="{FF2B5EF4-FFF2-40B4-BE49-F238E27FC236}">
                <a16:creationId xmlns:a16="http://schemas.microsoft.com/office/drawing/2014/main" id="{2569348C-F945-4CEC-9698-686F8ABC8B2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22842" y="3606502"/>
            <a:ext cx="2849769" cy="1536753"/>
          </a:xfrm>
        </p:spPr>
        <p:txBody>
          <a:bodyPr rtlCol="0">
            <a:normAutofit/>
          </a:bodyPr>
          <a:lstStyle>
            <a:lvl1pPr marL="0" indent="0">
              <a:buNone/>
              <a:defRPr sz="971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defRPr>
            </a:lvl1pPr>
            <a:lvl2pPr marL="403443" indent="0">
              <a:buNone/>
              <a:defRPr sz="971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defRPr>
            </a:lvl2pPr>
            <a:lvl3pPr marL="806886" indent="0">
              <a:buNone/>
              <a:defRPr sz="971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defRPr>
            </a:lvl3pPr>
            <a:lvl4pPr marL="1210329" indent="0">
              <a:buNone/>
              <a:defRPr sz="971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defRPr>
            </a:lvl4pPr>
            <a:lvl5pPr marL="1613772" indent="0">
              <a:buNone/>
              <a:defRPr sz="971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9914019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圖片版面配置區 5">
            <a:extLst>
              <a:ext uri="{FF2B5EF4-FFF2-40B4-BE49-F238E27FC236}">
                <a16:creationId xmlns:a16="http://schemas.microsoft.com/office/drawing/2014/main" id="{3D023C27-C474-480F-BC7F-9C1AAFCAD96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02001" y="1"/>
            <a:ext cx="6604000" cy="3899647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48A0F1A-22FB-45FF-80D6-4FE63A63EE04}"/>
              </a:ext>
            </a:extLst>
          </p:cNvPr>
          <p:cNvSpPr/>
          <p:nvPr userDrawn="1"/>
        </p:nvSpPr>
        <p:spPr>
          <a:xfrm>
            <a:off x="9456" y="0"/>
            <a:ext cx="3292545" cy="685563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>
              <a:lnSpc>
                <a:spcPct val="150000"/>
              </a:lnSpc>
            </a:pPr>
            <a:endParaRPr lang="zh-TW" altLang="en-US" sz="1493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DF01E5D2-6D16-41B9-8D95-C3831084A5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20113" y="4573561"/>
            <a:ext cx="2845724" cy="1104579"/>
          </a:xfrm>
        </p:spPr>
        <p:txBody>
          <a:bodyPr vert="horz" rtlCol="0" anchor="ctr">
            <a:noAutofit/>
          </a:bodyPr>
          <a:lstStyle>
            <a:lvl1pPr algn="ctr">
              <a:lnSpc>
                <a:spcPct val="100000"/>
              </a:lnSpc>
              <a:defRPr sz="3530" b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編輯文字</a:t>
            </a:r>
          </a:p>
        </p:txBody>
      </p:sp>
      <p:sp>
        <p:nvSpPr>
          <p:cNvPr id="18" name="副標題 2">
            <a:extLst>
              <a:ext uri="{FF2B5EF4-FFF2-40B4-BE49-F238E27FC236}">
                <a16:creationId xmlns:a16="http://schemas.microsoft.com/office/drawing/2014/main" id="{C1E1772A-8C1A-43F8-A297-A2A1C4961A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20113" y="5762529"/>
            <a:ext cx="2845724" cy="399710"/>
          </a:xfrm>
        </p:spPr>
        <p:txBody>
          <a:bodyPr vert="horz" rtlCol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059" spc="265" baseline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defRPr>
            </a:lvl1pPr>
            <a:lvl2pPr marL="332840" indent="0" algn="ctr">
              <a:buNone/>
              <a:defRPr sz="1456"/>
            </a:lvl2pPr>
            <a:lvl3pPr marL="665681" indent="0" algn="ctr">
              <a:buNone/>
              <a:defRPr sz="1310"/>
            </a:lvl3pPr>
            <a:lvl4pPr marL="998521" indent="0" algn="ctr">
              <a:buNone/>
              <a:defRPr sz="1165"/>
            </a:lvl4pPr>
            <a:lvl5pPr marL="1331362" indent="0" algn="ctr">
              <a:buNone/>
              <a:defRPr sz="1165"/>
            </a:lvl5pPr>
            <a:lvl6pPr marL="1664202" indent="0" algn="ctr">
              <a:buNone/>
              <a:defRPr sz="1165"/>
            </a:lvl6pPr>
            <a:lvl7pPr marL="1997042" indent="0" algn="ctr">
              <a:buNone/>
              <a:defRPr sz="1165"/>
            </a:lvl7pPr>
            <a:lvl8pPr marL="2329883" indent="0" algn="ctr">
              <a:buNone/>
              <a:defRPr sz="1165"/>
            </a:lvl8pPr>
            <a:lvl9pPr marL="2662724" indent="0" algn="ctr">
              <a:buNone/>
              <a:defRPr sz="1165"/>
            </a:lvl9pPr>
          </a:lstStyle>
          <a:p>
            <a:pPr rtl="0"/>
            <a:r>
              <a:rPr lang="zh-TW" altLang="en-US" noProof="0"/>
              <a:t>按一下以編輯文字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97492751-E9EF-463C-8C1E-1AA3A9B1D816}"/>
              </a:ext>
            </a:extLst>
          </p:cNvPr>
          <p:cNvSpPr/>
          <p:nvPr userDrawn="1"/>
        </p:nvSpPr>
        <p:spPr>
          <a:xfrm>
            <a:off x="3304364" y="3429000"/>
            <a:ext cx="3297273" cy="3429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493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0" name="內容版面配置區 14">
            <a:extLst>
              <a:ext uri="{FF2B5EF4-FFF2-40B4-BE49-F238E27FC236}">
                <a16:creationId xmlns:a16="http://schemas.microsoft.com/office/drawing/2014/main" id="{E6FA2C89-4818-4619-8F8B-31E5505EAF7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3522842" y="4159142"/>
            <a:ext cx="2849769" cy="357064"/>
          </a:xfrm>
        </p:spPr>
        <p:txBody>
          <a:bodyPr rtlCol="0">
            <a:noAutofit/>
          </a:bodyPr>
          <a:lstStyle>
            <a:lvl1pPr marL="0" indent="0">
              <a:buNone/>
              <a:defRPr sz="2118" b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在此處加上標題</a:t>
            </a:r>
          </a:p>
        </p:txBody>
      </p:sp>
      <p:sp>
        <p:nvSpPr>
          <p:cNvPr id="21" name="文字版面配置區 16">
            <a:extLst>
              <a:ext uri="{FF2B5EF4-FFF2-40B4-BE49-F238E27FC236}">
                <a16:creationId xmlns:a16="http://schemas.microsoft.com/office/drawing/2014/main" id="{67651986-01F3-4697-A0D4-31F6A109831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22842" y="4602436"/>
            <a:ext cx="2849769" cy="1536753"/>
          </a:xfrm>
        </p:spPr>
        <p:txBody>
          <a:bodyPr rtlCol="0">
            <a:normAutofit/>
          </a:bodyPr>
          <a:lstStyle>
            <a:lvl1pPr marL="0" indent="0">
              <a:buNone/>
              <a:defRPr sz="971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defRPr>
            </a:lvl1pPr>
            <a:lvl2pPr marL="403443" indent="0">
              <a:buNone/>
              <a:defRPr sz="971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defRPr>
            </a:lvl2pPr>
            <a:lvl3pPr marL="806886" indent="0">
              <a:buNone/>
              <a:defRPr sz="971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defRPr>
            </a:lvl3pPr>
            <a:lvl4pPr marL="1210329" indent="0">
              <a:buNone/>
              <a:defRPr sz="971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defRPr>
            </a:lvl4pPr>
            <a:lvl5pPr marL="1613772" indent="0">
              <a:buNone/>
              <a:defRPr sz="971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12" name="內容版面配置區 14">
            <a:extLst>
              <a:ext uri="{FF2B5EF4-FFF2-40B4-BE49-F238E27FC236}">
                <a16:creationId xmlns:a16="http://schemas.microsoft.com/office/drawing/2014/main" id="{0D990D0E-21A8-4155-B955-886A21DE182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25138" y="1350684"/>
            <a:ext cx="2849769" cy="357064"/>
          </a:xfrm>
        </p:spPr>
        <p:txBody>
          <a:bodyPr rtlCol="0">
            <a:noAutofit/>
          </a:bodyPr>
          <a:lstStyle>
            <a:lvl1pPr marL="0" indent="0">
              <a:buNone/>
              <a:defRPr sz="2118" b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在此處加上標題</a:t>
            </a:r>
          </a:p>
        </p:txBody>
      </p:sp>
      <p:sp>
        <p:nvSpPr>
          <p:cNvPr id="13" name="文字版面配置區 16">
            <a:extLst>
              <a:ext uri="{FF2B5EF4-FFF2-40B4-BE49-F238E27FC236}">
                <a16:creationId xmlns:a16="http://schemas.microsoft.com/office/drawing/2014/main" id="{E86030C3-0988-4616-B1A6-DC729760D6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5138" y="1803871"/>
            <a:ext cx="2849769" cy="4241554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spcBef>
                <a:spcPts val="1059"/>
              </a:spcBef>
              <a:buNone/>
              <a:defRPr sz="971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defRPr>
            </a:lvl1pPr>
            <a:lvl2pPr marL="403443" indent="0">
              <a:lnSpc>
                <a:spcPct val="150000"/>
              </a:lnSpc>
              <a:spcBef>
                <a:spcPts val="1059"/>
              </a:spcBef>
              <a:buNone/>
              <a:defRPr sz="971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defRPr>
            </a:lvl2pPr>
            <a:lvl3pPr marL="806886" indent="0">
              <a:lnSpc>
                <a:spcPct val="150000"/>
              </a:lnSpc>
              <a:spcBef>
                <a:spcPts val="1059"/>
              </a:spcBef>
              <a:buNone/>
              <a:defRPr sz="971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defRPr>
            </a:lvl3pPr>
            <a:lvl4pPr marL="1210329" indent="0">
              <a:lnSpc>
                <a:spcPct val="150000"/>
              </a:lnSpc>
              <a:spcBef>
                <a:spcPts val="1059"/>
              </a:spcBef>
              <a:buNone/>
              <a:defRPr sz="971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defRPr>
            </a:lvl4pPr>
            <a:lvl5pPr marL="1613772" indent="0">
              <a:lnSpc>
                <a:spcPct val="150000"/>
              </a:lnSpc>
              <a:spcBef>
                <a:spcPts val="1059"/>
              </a:spcBef>
              <a:buNone/>
              <a:defRPr sz="971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7774006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A4B57A7-3A86-45DA-B5CA-AC7A481E3274}"/>
              </a:ext>
            </a:extLst>
          </p:cNvPr>
          <p:cNvSpPr/>
          <p:nvPr userDrawn="1"/>
        </p:nvSpPr>
        <p:spPr>
          <a:xfrm>
            <a:off x="0" y="0"/>
            <a:ext cx="3305126" cy="392057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zh-TW" altLang="en-US" sz="1493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14F3BCA9-2C74-4567-9FB2-2CE1AC28A6EC}"/>
              </a:ext>
            </a:extLst>
          </p:cNvPr>
          <p:cNvSpPr/>
          <p:nvPr userDrawn="1"/>
        </p:nvSpPr>
        <p:spPr>
          <a:xfrm>
            <a:off x="6600875" y="0"/>
            <a:ext cx="3305127" cy="392057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/>
            <a:endParaRPr lang="zh-TW" altLang="en-US" sz="1493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5" name="圖片版面配置區 12">
            <a:extLst>
              <a:ext uri="{FF2B5EF4-FFF2-40B4-BE49-F238E27FC236}">
                <a16:creationId xmlns:a16="http://schemas.microsoft.com/office/drawing/2014/main" id="{86D9E3AF-002F-496A-AE6E-5675F64592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05128" y="0"/>
            <a:ext cx="3297273" cy="2912313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16" name="圖片版面配置區 11">
            <a:extLst>
              <a:ext uri="{FF2B5EF4-FFF2-40B4-BE49-F238E27FC236}">
                <a16:creationId xmlns:a16="http://schemas.microsoft.com/office/drawing/2014/main" id="{86E48971-37C3-4BED-A53F-BBE4AE0A58D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3920578"/>
            <a:ext cx="3297273" cy="2937422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18" name="圖片預留位置 14">
            <a:extLst>
              <a:ext uri="{FF2B5EF4-FFF2-40B4-BE49-F238E27FC236}">
                <a16:creationId xmlns:a16="http://schemas.microsoft.com/office/drawing/2014/main" id="{E35617C7-C13A-4F76-8C0C-AF5E38C6227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08727" y="3920578"/>
            <a:ext cx="3297273" cy="2937422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26" name="文字版面配置區 18">
            <a:extLst>
              <a:ext uri="{FF2B5EF4-FFF2-40B4-BE49-F238E27FC236}">
                <a16:creationId xmlns:a16="http://schemas.microsoft.com/office/drawing/2014/main" id="{7DB83E81-869F-4BAD-AEC6-B87F2B879A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5136" y="748709"/>
            <a:ext cx="2821396" cy="3093310"/>
          </a:xfrm>
        </p:spPr>
        <p:txBody>
          <a:bodyPr lIns="91440" rtlCol="0">
            <a:normAutofit/>
          </a:bodyPr>
          <a:lstStyle>
            <a:lvl1pPr marL="0" indent="0">
              <a:lnSpc>
                <a:spcPct val="150000"/>
              </a:lnSpc>
              <a:buFont typeface="Arial" panose="020B0604020202020204" pitchFamily="34" charset="0"/>
              <a:buNone/>
              <a:defRPr sz="971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defRPr>
            </a:lvl1pPr>
            <a:lvl2pPr marL="403443" indent="0">
              <a:lnSpc>
                <a:spcPct val="150000"/>
              </a:lnSpc>
              <a:buNone/>
              <a:defRPr sz="971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defRPr>
            </a:lvl2pPr>
            <a:lvl3pPr marL="806886" indent="0">
              <a:lnSpc>
                <a:spcPct val="150000"/>
              </a:lnSpc>
              <a:buNone/>
              <a:defRPr sz="971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defRPr>
            </a:lvl3pPr>
            <a:lvl4pPr marL="1210329" indent="0">
              <a:lnSpc>
                <a:spcPct val="150000"/>
              </a:lnSpc>
              <a:buNone/>
              <a:defRPr sz="971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defRPr>
            </a:lvl4pPr>
            <a:lvl5pPr marL="1613772" indent="0">
              <a:lnSpc>
                <a:spcPct val="150000"/>
              </a:lnSpc>
              <a:buNone/>
              <a:defRPr sz="971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defRPr>
            </a:lvl5pPr>
          </a:lstStyle>
          <a:p>
            <a:pPr lvl="0" rtl="0"/>
            <a:r>
              <a:rPr lang="zh-TW" altLang="en-US" noProof="0"/>
              <a:t>按一下以編輯母片 </a:t>
            </a:r>
            <a:br>
              <a:rPr lang="zh-TW" altLang="en-US" noProof="0"/>
            </a:br>
            <a:r>
              <a:rPr lang="zh-TW" altLang="en-US" noProof="0"/>
              <a:t>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30" name="文字版面配置區 18">
            <a:extLst>
              <a:ext uri="{FF2B5EF4-FFF2-40B4-BE49-F238E27FC236}">
                <a16:creationId xmlns:a16="http://schemas.microsoft.com/office/drawing/2014/main" id="{6A9BD8AF-34CA-4F04-9A17-B45F6EB3AA9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27138" y="3136526"/>
            <a:ext cx="2851726" cy="3519768"/>
          </a:xfrm>
        </p:spPr>
        <p:txBody>
          <a:bodyPr lIns="0" rtlCol="0" anchor="ctr">
            <a:normAutofit/>
          </a:bodyPr>
          <a:lstStyle>
            <a:lvl1pPr marL="0" indent="0">
              <a:lnSpc>
                <a:spcPct val="150000"/>
              </a:lnSpc>
              <a:buNone/>
              <a:defRPr sz="1765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defRPr>
            </a:lvl1pPr>
            <a:lvl2pPr marL="403443" indent="0">
              <a:lnSpc>
                <a:spcPct val="150000"/>
              </a:lnSpc>
              <a:buNone/>
              <a:defRPr sz="1765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defRPr>
            </a:lvl2pPr>
            <a:lvl3pPr marL="806886" indent="0">
              <a:lnSpc>
                <a:spcPct val="150000"/>
              </a:lnSpc>
              <a:buNone/>
              <a:defRPr sz="1765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defRPr>
            </a:lvl3pPr>
            <a:lvl4pPr marL="1210329" indent="0">
              <a:lnSpc>
                <a:spcPct val="150000"/>
              </a:lnSpc>
              <a:buNone/>
              <a:defRPr sz="1765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defRPr>
            </a:lvl4pPr>
            <a:lvl5pPr marL="1613772" indent="0">
              <a:lnSpc>
                <a:spcPct val="150000"/>
              </a:lnSpc>
              <a:buNone/>
              <a:defRPr sz="1765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defRPr>
            </a:lvl5pPr>
          </a:lstStyle>
          <a:p>
            <a:pPr lvl="0" rtl="0"/>
            <a:r>
              <a:rPr lang="zh-TW" altLang="en-US" noProof="0"/>
              <a:t>按一下以編輯母片 </a:t>
            </a:r>
            <a:br>
              <a:rPr lang="zh-TW" altLang="en-US" noProof="0"/>
            </a:br>
            <a:r>
              <a:rPr lang="zh-TW" altLang="en-US" noProof="0"/>
              <a:t>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33" name="文字版面配置區 16">
            <a:extLst>
              <a:ext uri="{FF2B5EF4-FFF2-40B4-BE49-F238E27FC236}">
                <a16:creationId xmlns:a16="http://schemas.microsoft.com/office/drawing/2014/main" id="{2390D74A-03BA-4C31-B59B-57CCDAF885D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26136" y="201707"/>
            <a:ext cx="2854415" cy="468437"/>
          </a:xfrm>
        </p:spPr>
        <p:txBody>
          <a:bodyPr lIns="91440" rtlCol="0" anchor="t">
            <a:noAutofit/>
          </a:bodyPr>
          <a:lstStyle>
            <a:lvl1pPr marL="0" indent="0">
              <a:buNone/>
              <a:defRPr sz="2118" b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在此 </a:t>
            </a:r>
            <a:br>
              <a:rPr lang="zh-TW" altLang="en-US" noProof="0"/>
            </a:br>
            <a:r>
              <a:rPr lang="zh-TW" altLang="en-US" noProof="0"/>
              <a:t>新增標題</a:t>
            </a:r>
          </a:p>
        </p:txBody>
      </p:sp>
      <p:sp>
        <p:nvSpPr>
          <p:cNvPr id="34" name="文字版面配置區 18">
            <a:extLst>
              <a:ext uri="{FF2B5EF4-FFF2-40B4-BE49-F238E27FC236}">
                <a16:creationId xmlns:a16="http://schemas.microsoft.com/office/drawing/2014/main" id="{50BE2EB5-0041-4D2D-A6AE-4DE92FEED8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26134" y="748709"/>
            <a:ext cx="2854728" cy="3093310"/>
          </a:xfrm>
        </p:spPr>
        <p:txBody>
          <a:bodyPr lIns="91440" rtlCol="0">
            <a:normAutofit/>
          </a:bodyPr>
          <a:lstStyle>
            <a:lvl1pPr>
              <a:lnSpc>
                <a:spcPct val="150000"/>
              </a:lnSpc>
              <a:defRPr sz="971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defRPr sz="971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defRPr>
            </a:lvl2pPr>
            <a:lvl3pPr>
              <a:lnSpc>
                <a:spcPct val="150000"/>
              </a:lnSpc>
              <a:defRPr sz="971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defRPr>
            </a:lvl3pPr>
            <a:lvl4pPr>
              <a:lnSpc>
                <a:spcPct val="150000"/>
              </a:lnSpc>
              <a:defRPr sz="971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defRPr>
            </a:lvl4pPr>
            <a:lvl5pPr>
              <a:lnSpc>
                <a:spcPct val="150000"/>
              </a:lnSpc>
              <a:defRPr sz="971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defRPr>
            </a:lvl5pPr>
          </a:lstStyle>
          <a:p>
            <a:pPr lvl="0" rtl="0"/>
            <a:r>
              <a:rPr lang="zh-TW" altLang="en-US" noProof="0"/>
              <a:t>按一下以編輯母片 </a:t>
            </a:r>
            <a:br>
              <a:rPr lang="zh-TW" altLang="en-US" noProof="0"/>
            </a:br>
            <a:r>
              <a:rPr lang="zh-TW" altLang="en-US" noProof="0"/>
              <a:t>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17" name="標題 3">
            <a:extLst>
              <a:ext uri="{FF2B5EF4-FFF2-40B4-BE49-F238E27FC236}">
                <a16:creationId xmlns:a16="http://schemas.microsoft.com/office/drawing/2014/main" id="{7D4C849E-DCC1-4757-BBBF-C69B4CD0B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138" y="201706"/>
            <a:ext cx="2761985" cy="419396"/>
          </a:xfrm>
        </p:spPr>
        <p:txBody>
          <a:bodyPr vert="horz" lIns="0" tIns="45720" rIns="91440" bIns="45720" rtlCol="0" anchor="t">
            <a:noAutofit/>
          </a:bodyPr>
          <a:lstStyle>
            <a:lvl1pPr>
              <a:defRPr lang="en-US" sz="2118" b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</a:lstStyle>
          <a:p>
            <a:pPr marL="0" lvl="0" indent="0" rtl="0">
              <a:spcBef>
                <a:spcPts val="882"/>
              </a:spcBef>
              <a:buFont typeface="Arial" panose="020B0604020202020204" pitchFamily="34" charset="0"/>
            </a:pPr>
            <a:r>
              <a:rPr lang="zh-TW" altLang="en-US" noProof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4712004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標題與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DF7DA993-9462-4064-B89B-BCEF27D4DACC}"/>
              </a:ext>
            </a:extLst>
          </p:cNvPr>
          <p:cNvSpPr/>
          <p:nvPr userDrawn="1"/>
        </p:nvSpPr>
        <p:spPr>
          <a:xfrm>
            <a:off x="6602893" y="2939786"/>
            <a:ext cx="3292545" cy="39182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>
              <a:lnSpc>
                <a:spcPct val="150000"/>
              </a:lnSpc>
            </a:pPr>
            <a:endParaRPr lang="zh-TW" altLang="en-US" sz="1493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8931403-AA2F-415D-BC4C-E1168B62C473}"/>
              </a:ext>
            </a:extLst>
          </p:cNvPr>
          <p:cNvSpPr/>
          <p:nvPr userDrawn="1"/>
        </p:nvSpPr>
        <p:spPr>
          <a:xfrm>
            <a:off x="-313" y="2937422"/>
            <a:ext cx="3292545" cy="391821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0682" tIns="40341" rIns="80682" bIns="4034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rtl="0">
              <a:lnSpc>
                <a:spcPct val="150000"/>
              </a:lnSpc>
            </a:pPr>
            <a:endParaRPr lang="zh-TW" altLang="en-US" sz="1493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5" name="圖片版面配置區 12">
            <a:extLst>
              <a:ext uri="{FF2B5EF4-FFF2-40B4-BE49-F238E27FC236}">
                <a16:creationId xmlns:a16="http://schemas.microsoft.com/office/drawing/2014/main" id="{86D9E3AF-002F-496A-AE6E-5675F645927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05128" y="3945689"/>
            <a:ext cx="3297273" cy="2912313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16" name="圖片版面配置區 11">
            <a:extLst>
              <a:ext uri="{FF2B5EF4-FFF2-40B4-BE49-F238E27FC236}">
                <a16:creationId xmlns:a16="http://schemas.microsoft.com/office/drawing/2014/main" id="{86E48971-37C3-4BED-A53F-BBE4AE0A58D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182"/>
            <a:ext cx="3292232" cy="2937422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18" name="圖片版面配置區 14">
            <a:extLst>
              <a:ext uri="{FF2B5EF4-FFF2-40B4-BE49-F238E27FC236}">
                <a16:creationId xmlns:a16="http://schemas.microsoft.com/office/drawing/2014/main" id="{E35617C7-C13A-4F76-8C0C-AF5E38C6227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02400" y="0"/>
            <a:ext cx="3303600" cy="2937422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26" name="文字版面配置區 18">
            <a:extLst>
              <a:ext uri="{FF2B5EF4-FFF2-40B4-BE49-F238E27FC236}">
                <a16:creationId xmlns:a16="http://schemas.microsoft.com/office/drawing/2014/main" id="{7DB83E81-869F-4BAD-AEC6-B87F2B879A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5138" y="3891521"/>
            <a:ext cx="2761985" cy="2748387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spcBef>
                <a:spcPts val="1059"/>
              </a:spcBef>
              <a:buFont typeface="Arial" panose="020B0604020202020204" pitchFamily="34" charset="0"/>
              <a:buNone/>
              <a:defRPr sz="1059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defRPr>
            </a:lvl1pPr>
            <a:lvl2pPr marL="403443" indent="0">
              <a:lnSpc>
                <a:spcPct val="150000"/>
              </a:lnSpc>
              <a:spcBef>
                <a:spcPts val="1059"/>
              </a:spcBef>
              <a:buNone/>
              <a:defRPr sz="1059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defRPr>
            </a:lvl2pPr>
            <a:lvl3pPr marL="806886" indent="0">
              <a:lnSpc>
                <a:spcPct val="150000"/>
              </a:lnSpc>
              <a:spcBef>
                <a:spcPts val="1059"/>
              </a:spcBef>
              <a:buNone/>
              <a:defRPr sz="1059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defRPr>
            </a:lvl3pPr>
            <a:lvl4pPr marL="1210329" indent="0">
              <a:lnSpc>
                <a:spcPct val="150000"/>
              </a:lnSpc>
              <a:spcBef>
                <a:spcPts val="1059"/>
              </a:spcBef>
              <a:buNone/>
              <a:defRPr sz="1059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defRPr>
            </a:lvl4pPr>
            <a:lvl5pPr marL="1613772" indent="0">
              <a:lnSpc>
                <a:spcPct val="150000"/>
              </a:lnSpc>
              <a:spcBef>
                <a:spcPts val="1059"/>
              </a:spcBef>
              <a:buNone/>
              <a:defRPr sz="1059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defRPr>
            </a:lvl5pPr>
          </a:lstStyle>
          <a:p>
            <a:pPr lvl="0" rtl="0"/>
            <a:r>
              <a:rPr lang="zh-TW" altLang="en-US" noProof="0"/>
              <a:t>按一下以編輯母片 </a:t>
            </a:r>
            <a:br>
              <a:rPr lang="zh-TW" altLang="en-US" noProof="0"/>
            </a:br>
            <a:r>
              <a:rPr lang="zh-TW" altLang="en-US" noProof="0"/>
              <a:t>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24" name="文字版面配置區 16">
            <a:extLst>
              <a:ext uri="{FF2B5EF4-FFF2-40B4-BE49-F238E27FC236}">
                <a16:creationId xmlns:a16="http://schemas.microsoft.com/office/drawing/2014/main" id="{998F7F43-9F0A-4A12-909E-A0A45D5129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43250" y="209766"/>
            <a:ext cx="2851727" cy="635299"/>
          </a:xfrm>
        </p:spPr>
        <p:txBody>
          <a:bodyPr lIns="0" rtlCol="0" anchor="t">
            <a:noAutofit/>
          </a:bodyPr>
          <a:lstStyle>
            <a:lvl1pPr marL="0" indent="0">
              <a:buNone/>
              <a:defRPr sz="2118" b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新增標題 </a:t>
            </a:r>
            <a:br>
              <a:rPr lang="zh-TW" altLang="en-US" noProof="0"/>
            </a:br>
            <a:r>
              <a:rPr lang="zh-TW" altLang="en-US" noProof="0"/>
              <a:t>在此</a:t>
            </a:r>
          </a:p>
        </p:txBody>
      </p:sp>
      <p:sp>
        <p:nvSpPr>
          <p:cNvPr id="25" name="文字版面配置區 18">
            <a:extLst>
              <a:ext uri="{FF2B5EF4-FFF2-40B4-BE49-F238E27FC236}">
                <a16:creationId xmlns:a16="http://schemas.microsoft.com/office/drawing/2014/main" id="{F5331389-512C-445A-AAE9-512161E8106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42935" y="576304"/>
            <a:ext cx="2851727" cy="3065020"/>
          </a:xfrm>
        </p:spPr>
        <p:txBody>
          <a:bodyPr lIns="0" rtlCol="0">
            <a:normAutofit/>
          </a:bodyPr>
          <a:lstStyle>
            <a:lvl1pPr marL="0" indent="0">
              <a:lnSpc>
                <a:spcPct val="150000"/>
              </a:lnSpc>
              <a:spcBef>
                <a:spcPts val="1059"/>
              </a:spcBef>
              <a:buFont typeface="Arial" panose="020B0604020202020204" pitchFamily="34" charset="0"/>
              <a:buNone/>
              <a:defRPr sz="1059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defRPr>
            </a:lvl1pPr>
            <a:lvl2pPr marL="403443" indent="0">
              <a:lnSpc>
                <a:spcPct val="150000"/>
              </a:lnSpc>
              <a:spcBef>
                <a:spcPts val="1059"/>
              </a:spcBef>
              <a:buNone/>
              <a:defRPr sz="1059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defRPr>
            </a:lvl2pPr>
            <a:lvl3pPr marL="806886" indent="0">
              <a:lnSpc>
                <a:spcPct val="150000"/>
              </a:lnSpc>
              <a:spcBef>
                <a:spcPts val="1059"/>
              </a:spcBef>
              <a:buNone/>
              <a:defRPr sz="1059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defRPr>
            </a:lvl3pPr>
            <a:lvl4pPr marL="1210329" indent="0">
              <a:lnSpc>
                <a:spcPct val="150000"/>
              </a:lnSpc>
              <a:spcBef>
                <a:spcPts val="1059"/>
              </a:spcBef>
              <a:buNone/>
              <a:defRPr sz="1059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defRPr>
            </a:lvl4pPr>
            <a:lvl5pPr marL="1613772" indent="0">
              <a:lnSpc>
                <a:spcPct val="150000"/>
              </a:lnSpc>
              <a:spcBef>
                <a:spcPts val="1059"/>
              </a:spcBef>
              <a:buNone/>
              <a:defRPr sz="1059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defRPr>
            </a:lvl5pPr>
          </a:lstStyle>
          <a:p>
            <a:pPr lvl="0" rtl="0"/>
            <a:r>
              <a:rPr lang="zh-TW" altLang="en-US" noProof="0"/>
              <a:t>按一下以編輯母片 </a:t>
            </a:r>
            <a:br>
              <a:rPr lang="zh-TW" altLang="en-US" noProof="0"/>
            </a:br>
            <a:r>
              <a:rPr lang="zh-TW" altLang="en-US" noProof="0"/>
              <a:t>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14" name="文字版面配置區 18">
            <a:extLst>
              <a:ext uri="{FF2B5EF4-FFF2-40B4-BE49-F238E27FC236}">
                <a16:creationId xmlns:a16="http://schemas.microsoft.com/office/drawing/2014/main" id="{77F65966-649A-4014-AAD1-3121592E2E3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47274" y="3838863"/>
            <a:ext cx="2843359" cy="2748387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118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defRPr>
            </a:lvl1pPr>
            <a:lvl2pPr marL="403443" indent="0">
              <a:lnSpc>
                <a:spcPct val="100000"/>
              </a:lnSpc>
              <a:buNone/>
              <a:defRPr sz="1235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defRPr>
            </a:lvl2pPr>
            <a:lvl3pPr marL="806886" indent="0">
              <a:lnSpc>
                <a:spcPct val="100000"/>
              </a:lnSpc>
              <a:buNone/>
              <a:defRPr sz="1235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defRPr>
            </a:lvl3pPr>
            <a:lvl4pPr marL="1210329" indent="0">
              <a:lnSpc>
                <a:spcPct val="100000"/>
              </a:lnSpc>
              <a:buNone/>
              <a:defRPr sz="1235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defRPr>
            </a:lvl4pPr>
            <a:lvl5pPr marL="1613772" indent="0">
              <a:lnSpc>
                <a:spcPct val="100000"/>
              </a:lnSpc>
              <a:buNone/>
              <a:defRPr sz="1235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Arial" panose="020B0604020202020204" pitchFamily="34" charset="0"/>
              </a:defRPr>
            </a:lvl5pPr>
          </a:lstStyle>
          <a:p>
            <a:pPr lvl="0" rtl="0"/>
            <a:r>
              <a:rPr lang="zh-TW" altLang="en-US" noProof="0"/>
              <a:t>按一下以編輯母片 </a:t>
            </a:r>
            <a:br>
              <a:rPr lang="zh-TW" altLang="en-US" noProof="0"/>
            </a:br>
            <a:r>
              <a:rPr lang="zh-TW" altLang="en-US" noProof="0"/>
              <a:t>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059F801B-9725-432B-9CE8-6F353446E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138" y="3429000"/>
            <a:ext cx="2761985" cy="419396"/>
          </a:xfrm>
        </p:spPr>
        <p:txBody>
          <a:bodyPr vert="horz" lIns="0" tIns="45720" rIns="91440" bIns="45720" rtlCol="0" anchor="t">
            <a:noAutofit/>
          </a:bodyPr>
          <a:lstStyle>
            <a:lvl1pPr>
              <a:defRPr lang="en-US" sz="2118" b="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</a:lstStyle>
          <a:p>
            <a:pPr marL="0" lvl="0" indent="0" rtl="0">
              <a:spcBef>
                <a:spcPts val="882"/>
              </a:spcBef>
              <a:buFont typeface="Arial" panose="020B0604020202020204" pitchFamily="34" charset="0"/>
            </a:pPr>
            <a:r>
              <a:rPr lang="zh-TW" altLang="en-US" noProof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7491984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/>
            </a:gs>
            <a:gs pos="100000">
              <a:srgbClr val="92D050"/>
            </a:gs>
            <a:gs pos="46000">
              <a:srgbClr val="00B0F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318615E1-5D6D-48CF-AD07-8B84FA4FC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138" y="201706"/>
            <a:ext cx="9455726" cy="1325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文字預留位置 2">
            <a:extLst>
              <a:ext uri="{FF2B5EF4-FFF2-40B4-BE49-F238E27FC236}">
                <a16:creationId xmlns:a16="http://schemas.microsoft.com/office/drawing/2014/main" id="{E257D790-2770-4A00-BC9B-FA42651B62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5136" y="2085695"/>
            <a:ext cx="9455726" cy="4570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883699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3" r:id="rId2"/>
    <p:sldLayoutId id="2147483692" r:id="rId3"/>
    <p:sldLayoutId id="2147483694" r:id="rId4"/>
  </p:sldLayoutIdLst>
  <p:txStyles>
    <p:titleStyle>
      <a:lvl1pPr algn="l" defTabSz="806886" rtl="0" eaLnBrk="1" latinLnBrk="0" hangingPunct="1">
        <a:lnSpc>
          <a:spcPct val="90000"/>
        </a:lnSpc>
        <a:spcBef>
          <a:spcPct val="0"/>
        </a:spcBef>
        <a:buNone/>
        <a:defRPr sz="3883" b="1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</p:titleStyle>
    <p:bodyStyle>
      <a:lvl1pPr marL="201722" indent="-201722" algn="l" defTabSz="806886" rtl="0" eaLnBrk="1" latinLnBrk="0" hangingPunct="1">
        <a:lnSpc>
          <a:spcPct val="90000"/>
        </a:lnSpc>
        <a:spcBef>
          <a:spcPts val="882"/>
        </a:spcBef>
        <a:buFont typeface="Arial" panose="020B0604020202020204" pitchFamily="34" charset="0"/>
        <a:buChar char="•"/>
        <a:defRPr sz="2471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605164" indent="-201722" algn="l" defTabSz="806886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2118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1008607" indent="-201722" algn="l" defTabSz="806886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765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1412050" indent="-201722" algn="l" defTabSz="806886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588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1815493" indent="-201722" algn="l" defTabSz="806886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588" kern="1200">
          <a:solidFill>
            <a:schemeClr val="tx1">
              <a:lumMod val="75000"/>
              <a:lumOff val="2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2218936" indent="-201722" algn="l" defTabSz="806886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588" kern="1200">
          <a:solidFill>
            <a:schemeClr val="tx1"/>
          </a:solidFill>
          <a:latin typeface="+mn-lt"/>
          <a:ea typeface="+mn-ea"/>
          <a:cs typeface="+mn-cs"/>
        </a:defRPr>
      </a:lvl6pPr>
      <a:lvl7pPr marL="2622379" indent="-201722" algn="l" defTabSz="806886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588" kern="1200">
          <a:solidFill>
            <a:schemeClr val="tx1"/>
          </a:solidFill>
          <a:latin typeface="+mn-lt"/>
          <a:ea typeface="+mn-ea"/>
          <a:cs typeface="+mn-cs"/>
        </a:defRPr>
      </a:lvl7pPr>
      <a:lvl8pPr marL="3025822" indent="-201722" algn="l" defTabSz="806886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5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265" indent="-201722" algn="l" defTabSz="806886" rtl="0" eaLnBrk="1" latinLnBrk="0" hangingPunct="1">
        <a:lnSpc>
          <a:spcPct val="90000"/>
        </a:lnSpc>
        <a:spcBef>
          <a:spcPts val="441"/>
        </a:spcBef>
        <a:buFont typeface="Arial" panose="020B0604020202020204" pitchFamily="34" charset="0"/>
        <a:buChar char="•"/>
        <a:defRPr sz="15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6886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1pPr>
      <a:lvl2pPr marL="403443" algn="l" defTabSz="806886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2pPr>
      <a:lvl3pPr marL="806886" algn="l" defTabSz="806886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3pPr>
      <a:lvl4pPr marL="1210329" algn="l" defTabSz="806886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4pPr>
      <a:lvl5pPr marL="1613772" algn="l" defTabSz="806886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5pPr>
      <a:lvl6pPr marL="2017214" algn="l" defTabSz="806886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6pPr>
      <a:lvl7pPr marL="2420658" algn="l" defTabSz="806886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7pPr>
      <a:lvl8pPr marL="2824101" algn="l" defTabSz="806886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8pPr>
      <a:lvl9pPr marL="3227543" algn="l" defTabSz="806886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080" userDrawn="1">
          <p15:clr>
            <a:srgbClr val="F26B43"/>
          </p15:clr>
        </p15:guide>
        <p15:guide id="3" pos="4160" userDrawn="1">
          <p15:clr>
            <a:srgbClr val="F26B43"/>
          </p15:clr>
        </p15:guide>
        <p15:guide id="4" pos="142" userDrawn="1">
          <p15:clr>
            <a:srgbClr val="5ACBF0"/>
          </p15:clr>
        </p15:guide>
        <p15:guide id="6" pos="6098" userDrawn="1">
          <p15:clr>
            <a:srgbClr val="5ACBF0"/>
          </p15:clr>
        </p15:guide>
        <p15:guide id="8" orient="horz" pos="127" userDrawn="1">
          <p15:clr>
            <a:srgbClr val="5ACBF0"/>
          </p15:clr>
        </p15:guide>
        <p15:guide id="9" orient="horz" pos="4193" userDrawn="1">
          <p15:clr>
            <a:srgbClr val="5ACBF0"/>
          </p15:clr>
        </p15:guide>
        <p15:guide id="10" pos="1938" userDrawn="1">
          <p15:clr>
            <a:srgbClr val="5ACBF0"/>
          </p15:clr>
        </p15:guide>
        <p15:guide id="11" pos="2222" userDrawn="1">
          <p15:clr>
            <a:srgbClr val="5ACBF0"/>
          </p15:clr>
        </p15:guide>
        <p15:guide id="12" pos="4018" userDrawn="1">
          <p15:clr>
            <a:srgbClr val="5ACBF0"/>
          </p15:clr>
        </p15:guide>
        <p15:guide id="13" pos="4302" userDrawn="1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jpeg"/><Relationship Id="rId18" Type="http://schemas.openxmlformats.org/officeDocument/2006/relationships/image" Target="../media/image10.png"/><Relationship Id="rId26" Type="http://schemas.openxmlformats.org/officeDocument/2006/relationships/image" Target="../media/image18.jpg"/><Relationship Id="rId3" Type="http://schemas.openxmlformats.org/officeDocument/2006/relationships/image" Target="../media/image1.png"/><Relationship Id="rId21" Type="http://schemas.openxmlformats.org/officeDocument/2006/relationships/image" Target="../media/image13.png"/><Relationship Id="rId7" Type="http://schemas.microsoft.com/office/2007/relationships/hdphoto" Target="../media/hdphoto2.wdp"/><Relationship Id="rId12" Type="http://schemas.openxmlformats.org/officeDocument/2006/relationships/image" Target="../media/image6.jpeg"/><Relationship Id="rId17" Type="http://schemas.microsoft.com/office/2007/relationships/hdphoto" Target="../media/hdphoto6.wdp"/><Relationship Id="rId25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4.wdp"/><Relationship Id="rId24" Type="http://schemas.openxmlformats.org/officeDocument/2006/relationships/image" Target="../media/image16.png"/><Relationship Id="rId5" Type="http://schemas.openxmlformats.org/officeDocument/2006/relationships/image" Target="../media/image2.png"/><Relationship Id="rId15" Type="http://schemas.microsoft.com/office/2007/relationships/hdphoto" Target="../media/hdphoto5.wdp"/><Relationship Id="rId23" Type="http://schemas.openxmlformats.org/officeDocument/2006/relationships/image" Target="../media/image15.png"/><Relationship Id="rId10" Type="http://schemas.openxmlformats.org/officeDocument/2006/relationships/image" Target="../media/image5.png"/><Relationship Id="rId19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microsoft.com/office/2007/relationships/hdphoto" Target="../media/hdphoto3.wdp"/><Relationship Id="rId14" Type="http://schemas.openxmlformats.org/officeDocument/2006/relationships/image" Target="../media/image8.png"/><Relationship Id="rId22" Type="http://schemas.openxmlformats.org/officeDocument/2006/relationships/image" Target="../media/image14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8.png"/><Relationship Id="rId18" Type="http://schemas.openxmlformats.org/officeDocument/2006/relationships/image" Target="../media/image32.png"/><Relationship Id="rId3" Type="http://schemas.openxmlformats.org/officeDocument/2006/relationships/image" Target="../media/image19.png"/><Relationship Id="rId21" Type="http://schemas.openxmlformats.org/officeDocument/2006/relationships/image" Target="../media/image35.png"/><Relationship Id="rId7" Type="http://schemas.openxmlformats.org/officeDocument/2006/relationships/image" Target="../media/image23.png"/><Relationship Id="rId12" Type="http://schemas.microsoft.com/office/2007/relationships/hdphoto" Target="../media/hdphoto7.wdp"/><Relationship Id="rId17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29.png"/><Relationship Id="rId10" Type="http://schemas.openxmlformats.org/officeDocument/2006/relationships/image" Target="../media/image26.png"/><Relationship Id="rId19" Type="http://schemas.openxmlformats.org/officeDocument/2006/relationships/image" Target="../media/image33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microsoft.com/office/2007/relationships/hdphoto" Target="../media/hdphoto8.wdp"/><Relationship Id="rId22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一張含有 螢幕擷取畫面, 藍色 的圖片">
            <a:extLst>
              <a:ext uri="{FF2B5EF4-FFF2-40B4-BE49-F238E27FC236}">
                <a16:creationId xmlns:a16="http://schemas.microsoft.com/office/drawing/2014/main" id="{7BB37A3D-A67A-D28F-C4CD-7E8BD485BB48}"/>
              </a:ext>
            </a:extLst>
          </p:cNvPr>
          <p:cNvPicPr>
            <a:picLocks/>
          </p:cNvPicPr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988"/>
                    </a14:imgEffect>
                    <a14:imgEffect>
                      <a14:saturation sat="114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rcRect l="28214" r="31189" b="29217"/>
          <a:stretch/>
        </p:blipFill>
        <p:spPr>
          <a:xfrm rot="3483711">
            <a:off x="4764100" y="136485"/>
            <a:ext cx="2053926" cy="3198973"/>
          </a:xfrm>
          <a:prstGeom prst="flowChartProcess">
            <a:avLst/>
          </a:prstGeom>
          <a:ln>
            <a:noFill/>
          </a:ln>
        </p:spPr>
      </p:pic>
      <p:pic>
        <p:nvPicPr>
          <p:cNvPr id="7" name="圖片 6" descr="一張含有 螢幕擷取畫面, 藍色 的圖片">
            <a:extLst>
              <a:ext uri="{FF2B5EF4-FFF2-40B4-BE49-F238E27FC236}">
                <a16:creationId xmlns:a16="http://schemas.microsoft.com/office/drawing/2014/main" id="{0FCAEAF5-3DAD-8F66-3217-1473E9921AE7}"/>
              </a:ext>
            </a:extLst>
          </p:cNvPr>
          <p:cNvPicPr>
            <a:picLocks/>
          </p:cNvPicPr>
          <p:nvPr/>
        </p:nvPicPr>
        <p:blipFill rotWithShape="1"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988"/>
                    </a14:imgEffect>
                    <a14:imgEffect>
                      <a14:saturation sat="300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</a:extLst>
          </a:blip>
          <a:srcRect l="11619" r="13510"/>
          <a:stretch/>
        </p:blipFill>
        <p:spPr>
          <a:xfrm>
            <a:off x="6603194" y="-2"/>
            <a:ext cx="3304800" cy="6858001"/>
          </a:xfrm>
          <a:prstGeom prst="rect">
            <a:avLst/>
          </a:prstGeom>
          <a:ln>
            <a:noFill/>
          </a:ln>
        </p:spPr>
      </p:pic>
      <p:sp>
        <p:nvSpPr>
          <p:cNvPr id="45" name="標題 1">
            <a:extLst>
              <a:ext uri="{FF2B5EF4-FFF2-40B4-BE49-F238E27FC236}">
                <a16:creationId xmlns:a16="http://schemas.microsoft.com/office/drawing/2014/main" id="{884EBAF4-E7F2-4F5D-978D-B398F82B72B9}"/>
              </a:ext>
            </a:extLst>
          </p:cNvPr>
          <p:cNvSpPr txBox="1">
            <a:spLocks/>
          </p:cNvSpPr>
          <p:nvPr/>
        </p:nvSpPr>
        <p:spPr>
          <a:xfrm>
            <a:off x="6766407" y="1654828"/>
            <a:ext cx="2559219" cy="3977269"/>
          </a:xfrm>
          <a:custGeom>
            <a:avLst/>
            <a:gdLst>
              <a:gd name="connsiteX0" fmla="*/ 0 w 2537447"/>
              <a:gd name="connsiteY0" fmla="*/ 0 h 3530955"/>
              <a:gd name="connsiteX1" fmla="*/ 2537447 w 2537447"/>
              <a:gd name="connsiteY1" fmla="*/ 0 h 3530955"/>
              <a:gd name="connsiteX2" fmla="*/ 2537447 w 2537447"/>
              <a:gd name="connsiteY2" fmla="*/ 3530955 h 3530955"/>
              <a:gd name="connsiteX3" fmla="*/ 0 w 2537447"/>
              <a:gd name="connsiteY3" fmla="*/ 3530955 h 3530955"/>
              <a:gd name="connsiteX4" fmla="*/ 0 w 2537447"/>
              <a:gd name="connsiteY4" fmla="*/ 0 h 3530955"/>
              <a:gd name="connsiteX0" fmla="*/ 21772 w 2559219"/>
              <a:gd name="connsiteY0" fmla="*/ 0 h 3977269"/>
              <a:gd name="connsiteX1" fmla="*/ 2559219 w 2559219"/>
              <a:gd name="connsiteY1" fmla="*/ 0 h 3977269"/>
              <a:gd name="connsiteX2" fmla="*/ 2559219 w 2559219"/>
              <a:gd name="connsiteY2" fmla="*/ 3530955 h 3977269"/>
              <a:gd name="connsiteX3" fmla="*/ 0 w 2559219"/>
              <a:gd name="connsiteY3" fmla="*/ 3977269 h 3977269"/>
              <a:gd name="connsiteX4" fmla="*/ 21772 w 2559219"/>
              <a:gd name="connsiteY4" fmla="*/ 0 h 3977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9219" h="3977269">
                <a:moveTo>
                  <a:pt x="21772" y="0"/>
                </a:moveTo>
                <a:lnTo>
                  <a:pt x="2559219" y="0"/>
                </a:lnTo>
                <a:lnTo>
                  <a:pt x="2559219" y="3530955"/>
                </a:lnTo>
                <a:lnTo>
                  <a:pt x="0" y="3977269"/>
                </a:lnTo>
                <a:lnTo>
                  <a:pt x="21772" y="0"/>
                </a:lnTo>
                <a:close/>
              </a:path>
            </a:pathLst>
          </a:custGeom>
          <a:solidFill>
            <a:srgbClr val="92D050">
              <a:alpha val="54000"/>
            </a:srgbClr>
          </a:solidFill>
        </p:spPr>
        <p:txBody>
          <a:bodyPr vert="horz" lIns="80682" tIns="40341" rIns="80682" bIns="40341" rtlCol="0" anchor="ctr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0" kern="12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pPr algn="l"/>
            <a:endParaRPr lang="zh-TW" altLang="en-US" sz="1765" dirty="0">
              <a:ln w="0">
                <a:solidFill>
                  <a:schemeClr val="bg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LaM Display" panose="02010000000000000000" pitchFamily="2" charset="0"/>
              <a:ea typeface="微軟正黑體" panose="020B0604030504040204" pitchFamily="34" charset="-120"/>
              <a:cs typeface="ADLaM Display" panose="02010000000000000000" pitchFamily="2" charset="0"/>
            </a:endParaRPr>
          </a:p>
        </p:txBody>
      </p:sp>
      <p:pic>
        <p:nvPicPr>
          <p:cNvPr id="43" name="圖片 42" descr="一張含有 旗幟, 圖形, 符號, 標誌 的圖片&#10;&#10;自動產生的描述">
            <a:extLst>
              <a:ext uri="{FF2B5EF4-FFF2-40B4-BE49-F238E27FC236}">
                <a16:creationId xmlns:a16="http://schemas.microsoft.com/office/drawing/2014/main" id="{00984036-E06C-29F9-7E4A-A14C5E60BC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161" y="495906"/>
            <a:ext cx="792000" cy="528775"/>
          </a:xfrm>
          <a:prstGeom prst="rect">
            <a:avLst/>
          </a:prstGeom>
          <a:ln w="28575">
            <a:solidFill>
              <a:schemeClr val="bg1"/>
            </a:solidFill>
          </a:ln>
        </p:spPr>
      </p:pic>
      <p:sp>
        <p:nvSpPr>
          <p:cNvPr id="183" name="平行四邊形 182">
            <a:extLst>
              <a:ext uri="{FF2B5EF4-FFF2-40B4-BE49-F238E27FC236}">
                <a16:creationId xmlns:a16="http://schemas.microsoft.com/office/drawing/2014/main" id="{76978657-E8F2-0CD4-5F86-BE1C9E5678B1}"/>
              </a:ext>
            </a:extLst>
          </p:cNvPr>
          <p:cNvSpPr/>
          <p:nvPr/>
        </p:nvSpPr>
        <p:spPr>
          <a:xfrm rot="16200000" flipH="1">
            <a:off x="3346328" y="284670"/>
            <a:ext cx="3227002" cy="9919657"/>
          </a:xfrm>
          <a:prstGeom prst="parallelogram">
            <a:avLst>
              <a:gd name="adj" fmla="val 54967"/>
            </a:avLst>
          </a:prstGeom>
          <a:solidFill>
            <a:srgbClr val="FFFF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4" name="Picture 2" descr="聖克里斯多福及尼維斯國旗">
            <a:extLst>
              <a:ext uri="{FF2B5EF4-FFF2-40B4-BE49-F238E27FC236}">
                <a16:creationId xmlns:a16="http://schemas.microsoft.com/office/drawing/2014/main" id="{7BFD0ECD-023C-B94F-9D43-A23983701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217" y="495906"/>
            <a:ext cx="792000" cy="527794"/>
          </a:xfrm>
          <a:prstGeom prst="rect">
            <a:avLst/>
          </a:prstGeom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矩形 82">
            <a:extLst>
              <a:ext uri="{FF2B5EF4-FFF2-40B4-BE49-F238E27FC236}">
                <a16:creationId xmlns:a16="http://schemas.microsoft.com/office/drawing/2014/main" id="{152192DF-5A40-F232-6DFF-54B9F92F8A8E}"/>
              </a:ext>
            </a:extLst>
          </p:cNvPr>
          <p:cNvSpPr/>
          <p:nvPr/>
        </p:nvSpPr>
        <p:spPr>
          <a:xfrm>
            <a:off x="3282074" y="3407734"/>
            <a:ext cx="3321120" cy="3400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zh-TW" sz="2000" b="1" i="1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</a:rPr>
              <a:t>For more Information</a:t>
            </a:r>
          </a:p>
          <a:p>
            <a:pPr algn="ctr"/>
            <a:endParaRPr lang="en-US" altLang="zh-TW" sz="1400" b="1" i="1" dirty="0">
              <a:ln w="95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lt"/>
            </a:endParaRPr>
          </a:p>
          <a:p>
            <a:pPr algn="ctr"/>
            <a:r>
              <a:rPr lang="en-US" altLang="zh-TW" sz="14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+mj-lt"/>
              </a:rPr>
              <a:t>Please scan the QR Code of Our Facebook</a:t>
            </a:r>
            <a:r>
              <a:rPr lang="zh-TW" altLang="en-US" sz="14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zh-TW" sz="14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+mj-lt"/>
              </a:rPr>
              <a:t>Page</a:t>
            </a:r>
          </a:p>
          <a:p>
            <a:pPr algn="ctr"/>
            <a:endParaRPr lang="en-US" altLang="zh-TW" sz="1400" b="1" dirty="0">
              <a:ln w="9525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+mj-lt"/>
            </a:endParaRPr>
          </a:p>
          <a:p>
            <a:pPr algn="ctr"/>
            <a:endParaRPr lang="en-US" altLang="zh-TW" sz="1400" b="1" dirty="0">
              <a:ln w="9525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+mj-lt"/>
            </a:endParaRPr>
          </a:p>
          <a:p>
            <a:pPr algn="ctr"/>
            <a:endParaRPr lang="en-US" altLang="zh-TW" sz="1400" b="1" dirty="0">
              <a:ln w="9525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+mj-lt"/>
            </a:endParaRPr>
          </a:p>
          <a:p>
            <a:pPr algn="ctr"/>
            <a:endParaRPr lang="en-US" altLang="zh-TW" sz="1400" b="1" dirty="0">
              <a:ln w="9525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+mj-lt"/>
            </a:endParaRPr>
          </a:p>
          <a:p>
            <a:pPr algn="ctr"/>
            <a:endParaRPr lang="en-US" altLang="zh-TW" sz="1400" b="1" dirty="0">
              <a:ln w="9525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+mj-lt"/>
            </a:endParaRPr>
          </a:p>
          <a:p>
            <a:pPr algn="ctr"/>
            <a:endParaRPr lang="en-US" altLang="zh-TW" sz="1400" b="1" dirty="0">
              <a:ln w="9525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n-US" altLang="zh-TW" sz="1400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+mj-lt"/>
              </a:rPr>
              <a:t>or</a:t>
            </a:r>
          </a:p>
          <a:p>
            <a:pPr algn="ctr"/>
            <a:r>
              <a:rPr lang="af-ZA" altLang="zh-TW" sz="1400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+mj-lt"/>
              </a:rPr>
              <a:t>https://www.gov.kn/</a:t>
            </a:r>
            <a:br>
              <a:rPr lang="af-ZA" altLang="zh-TW" sz="1400" b="1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+mj-lt"/>
              </a:rPr>
            </a:br>
            <a:endParaRPr lang="af-ZA" altLang="zh-TW" sz="1400" b="1" dirty="0">
              <a:ln w="9525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af-ZA" altLang="zh-TW" sz="1400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+mj-lt"/>
              </a:rPr>
              <a:t>https://www.icdf.org.tw/</a:t>
            </a:r>
            <a:br>
              <a:rPr lang="af-ZA" altLang="zh-TW" sz="1400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+mj-lt"/>
              </a:rPr>
            </a:br>
            <a:br>
              <a:rPr lang="af-ZA" altLang="zh-TW" sz="1400" b="1" i="1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</a:rPr>
            </a:br>
            <a:endParaRPr lang="zh-TW" altLang="en-US" sz="1400" b="1" i="1" dirty="0">
              <a:ln w="95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lt"/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4ED951DB-9078-E430-3F7C-47BDCB769BC8}"/>
              </a:ext>
            </a:extLst>
          </p:cNvPr>
          <p:cNvSpPr/>
          <p:nvPr/>
        </p:nvSpPr>
        <p:spPr>
          <a:xfrm>
            <a:off x="6921557" y="1379274"/>
            <a:ext cx="2901508" cy="1825667"/>
          </a:xfrm>
          <a:prstGeom prst="rect">
            <a:avLst/>
          </a:prstGeom>
          <a:solidFill>
            <a:srgbClr val="FF0000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493"/>
          </a:p>
        </p:txBody>
      </p:sp>
      <p:sp>
        <p:nvSpPr>
          <p:cNvPr id="46" name="標題 1">
            <a:extLst>
              <a:ext uri="{FF2B5EF4-FFF2-40B4-BE49-F238E27FC236}">
                <a16:creationId xmlns:a16="http://schemas.microsoft.com/office/drawing/2014/main" id="{28070954-CC68-EF7D-FEC5-265267122380}"/>
              </a:ext>
            </a:extLst>
          </p:cNvPr>
          <p:cNvSpPr txBox="1">
            <a:spLocks/>
          </p:cNvSpPr>
          <p:nvPr/>
        </p:nvSpPr>
        <p:spPr>
          <a:xfrm>
            <a:off x="6921557" y="1584760"/>
            <a:ext cx="3004325" cy="1444334"/>
          </a:xfrm>
          <a:prstGeom prst="rect">
            <a:avLst/>
          </a:prstGeom>
          <a:noFill/>
        </p:spPr>
        <p:txBody>
          <a:bodyPr vert="horz" lIns="80682" tIns="40341" rIns="80682" bIns="40341" rtlCol="0" anchor="ctr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0" kern="12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pPr algn="l"/>
            <a:r>
              <a:rPr lang="en-US" altLang="zh-TW" sz="2000" b="1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DLaM Display" panose="02010000000000000000" pitchFamily="2" charset="0"/>
                <a:cs typeface="Times New Roman" panose="02020603050405020304" pitchFamily="18" charset="0"/>
              </a:rPr>
              <a:t>ST. KITTS AND NEVIS </a:t>
            </a:r>
            <a:br>
              <a:rPr lang="en-US" altLang="zh-TW" sz="2000" b="1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DLaM Display" panose="02010000000000000000" pitchFamily="2" charset="0"/>
                <a:cs typeface="Times New Roman" panose="02020603050405020304" pitchFamily="18" charset="0"/>
              </a:rPr>
            </a:br>
            <a:r>
              <a:rPr lang="en-US" altLang="zh-TW" sz="2000" b="1" dirty="0">
                <a:ln w="0">
                  <a:solidFill>
                    <a:schemeClr val="bg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ADLaM Display" panose="02010000000000000000" pitchFamily="2" charset="0"/>
                <a:cs typeface="Times New Roman" panose="02020603050405020304" pitchFamily="18" charset="0"/>
              </a:rPr>
              <a:t>DIGITAL IDENTITY AUTHENTICATION PROJECT</a:t>
            </a:r>
            <a:endParaRPr lang="zh-TW" altLang="en-US" sz="2000" b="1" dirty="0">
              <a:ln w="0">
                <a:solidFill>
                  <a:schemeClr val="bg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55" name="文字方塊 54">
            <a:extLst>
              <a:ext uri="{FF2B5EF4-FFF2-40B4-BE49-F238E27FC236}">
                <a16:creationId xmlns:a16="http://schemas.microsoft.com/office/drawing/2014/main" id="{B311F34A-0011-D7C4-7907-6A9E82D82746}"/>
              </a:ext>
            </a:extLst>
          </p:cNvPr>
          <p:cNvSpPr txBox="1"/>
          <p:nvPr/>
        </p:nvSpPr>
        <p:spPr>
          <a:xfrm rot="20969221">
            <a:off x="6733385" y="4134333"/>
            <a:ext cx="3022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spc="50" dirty="0">
                <a:ln w="952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eID: Your Secure Passport to the Digital Age</a:t>
            </a:r>
          </a:p>
        </p:txBody>
      </p:sp>
      <p:sp>
        <p:nvSpPr>
          <p:cNvPr id="107" name="標題 1">
            <a:extLst>
              <a:ext uri="{FF2B5EF4-FFF2-40B4-BE49-F238E27FC236}">
                <a16:creationId xmlns:a16="http://schemas.microsoft.com/office/drawing/2014/main" id="{31AC5669-9A30-4FEE-5571-F38C4CF91A4F}"/>
              </a:ext>
            </a:extLst>
          </p:cNvPr>
          <p:cNvSpPr txBox="1">
            <a:spLocks/>
          </p:cNvSpPr>
          <p:nvPr/>
        </p:nvSpPr>
        <p:spPr>
          <a:xfrm>
            <a:off x="0" y="-1"/>
            <a:ext cx="3301200" cy="720000"/>
          </a:xfrm>
          <a:prstGeom prst="rect">
            <a:avLst/>
          </a:prstGeom>
          <a:solidFill>
            <a:srgbClr val="0C6AC8"/>
          </a:solidFill>
        </p:spPr>
        <p:txBody>
          <a:bodyPr vert="horz" lIns="80682" tIns="40341" rIns="80682" bIns="40341" rtlCol="0" anchor="ctr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0" kern="12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pPr algn="l"/>
            <a:endParaRPr lang="zh-TW" altLang="en-US" sz="1765" dirty="0">
              <a:ln w="0">
                <a:solidFill>
                  <a:schemeClr val="bg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LaM Display" panose="02010000000000000000" pitchFamily="2" charset="0"/>
              <a:ea typeface="微軟正黑體" panose="020B0604030504040204" pitchFamily="34" charset="-120"/>
              <a:cs typeface="ADLaM Display" panose="02010000000000000000" pitchFamily="2" charset="0"/>
            </a:endParaRPr>
          </a:p>
        </p:txBody>
      </p:sp>
      <p:sp>
        <p:nvSpPr>
          <p:cNvPr id="106" name="文字方塊 105">
            <a:extLst>
              <a:ext uri="{FF2B5EF4-FFF2-40B4-BE49-F238E27FC236}">
                <a16:creationId xmlns:a16="http://schemas.microsoft.com/office/drawing/2014/main" id="{CED79205-469C-E6C4-7A26-C7AAEBAEE50C}"/>
              </a:ext>
            </a:extLst>
          </p:cNvPr>
          <p:cNvSpPr txBox="1"/>
          <p:nvPr/>
        </p:nvSpPr>
        <p:spPr>
          <a:xfrm>
            <a:off x="878162" y="33922"/>
            <a:ext cx="2239525" cy="64633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altLang="zh-TW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Information</a:t>
            </a:r>
            <a:endParaRPr lang="zh-TW" altLang="en-US" sz="1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2" name="圖片 81" descr="一張含有 樣式, 像素 的圖片&#10;&#10;自動產生的描述">
            <a:extLst>
              <a:ext uri="{FF2B5EF4-FFF2-40B4-BE49-F238E27FC236}">
                <a16:creationId xmlns:a16="http://schemas.microsoft.com/office/drawing/2014/main" id="{CD84088D-3842-83B3-125A-D65F10B4DE3D}"/>
              </a:ext>
            </a:extLst>
          </p:cNvPr>
          <p:cNvPicPr>
            <a:picLocks/>
          </p:cNvPicPr>
          <p:nvPr/>
        </p:nvPicPr>
        <p:blipFill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794" y="4460326"/>
            <a:ext cx="1188000" cy="1188000"/>
          </a:xfrm>
          <a:prstGeom prst="rect">
            <a:avLst/>
          </a:prstGeom>
        </p:spPr>
      </p:pic>
      <p:sp>
        <p:nvSpPr>
          <p:cNvPr id="112" name="文字方塊 111">
            <a:extLst>
              <a:ext uri="{FF2B5EF4-FFF2-40B4-BE49-F238E27FC236}">
                <a16:creationId xmlns:a16="http://schemas.microsoft.com/office/drawing/2014/main" id="{FDA92611-3644-E1C5-DF64-B77D61197C9D}"/>
              </a:ext>
            </a:extLst>
          </p:cNvPr>
          <p:cNvSpPr txBox="1"/>
          <p:nvPr/>
        </p:nvSpPr>
        <p:spPr>
          <a:xfrm>
            <a:off x="-1" y="740073"/>
            <a:ext cx="3318933" cy="3789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1700"/>
              </a:lnSpc>
              <a:buFont typeface="Wingdings" panose="05000000000000000000" pitchFamily="2" charset="2"/>
              <a:buChar char="n"/>
            </a:pPr>
            <a:r>
              <a:rPr lang="en-US" altLang="zh-TW" sz="135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 Title: </a:t>
            </a:r>
            <a:r>
              <a:rPr lang="en-US" altLang="zh-TW" sz="13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St. Kitts and Nevis Digital Identity Authentication Project</a:t>
            </a:r>
          </a:p>
          <a:p>
            <a:pPr marL="285750" indent="-285750">
              <a:lnSpc>
                <a:spcPts val="1700"/>
              </a:lnSpc>
              <a:buFont typeface="Wingdings" panose="05000000000000000000" pitchFamily="2" charset="2"/>
              <a:buChar char="n"/>
            </a:pPr>
            <a:r>
              <a:rPr lang="en-US" altLang="zh-TW" sz="135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Partner Countries</a:t>
            </a:r>
            <a:r>
              <a:rPr lang="en-US" altLang="zh-TW" sz="13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Republic of China (Taiwan), and St. Kitts and Nevis</a:t>
            </a:r>
          </a:p>
          <a:p>
            <a:pPr marL="285750" indent="-285750">
              <a:lnSpc>
                <a:spcPts val="1700"/>
              </a:lnSpc>
              <a:buFont typeface="Wingdings" panose="05000000000000000000" pitchFamily="2" charset="2"/>
              <a:buChar char="n"/>
            </a:pPr>
            <a:r>
              <a:rPr lang="en-US" altLang="zh-TW" sz="135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 Duration: </a:t>
            </a:r>
            <a:r>
              <a:rPr lang="en-US" altLang="zh-TW" sz="13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January 1, 2023, to December 31, 2026</a:t>
            </a:r>
          </a:p>
          <a:p>
            <a:pPr marL="285750" indent="-285750">
              <a:lnSpc>
                <a:spcPts val="1700"/>
              </a:lnSpc>
              <a:buFont typeface="Wingdings" panose="05000000000000000000" pitchFamily="2" charset="2"/>
              <a:buChar char="n"/>
            </a:pPr>
            <a:r>
              <a:rPr lang="en-US" altLang="zh-TW" sz="135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 Funding: </a:t>
            </a:r>
            <a:r>
              <a:rPr lang="en-US" altLang="zh-TW" sz="13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Jointly funded by the R.O.C (Taiwan) and S.K.N</a:t>
            </a:r>
          </a:p>
          <a:p>
            <a:pPr marL="285750" indent="-285750">
              <a:lnSpc>
                <a:spcPts val="1700"/>
              </a:lnSpc>
              <a:buFont typeface="Wingdings" panose="05000000000000000000" pitchFamily="2" charset="2"/>
              <a:buChar char="n"/>
            </a:pPr>
            <a:r>
              <a:rPr lang="en-US" altLang="zh-TW" sz="135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Executing Agencies: </a:t>
            </a:r>
          </a:p>
          <a:p>
            <a:pPr marL="285750" indent="-285750">
              <a:lnSpc>
                <a:spcPts val="1700"/>
              </a:lnSpc>
              <a:buFont typeface="Wingdings" panose="05000000000000000000" pitchFamily="2" charset="2"/>
              <a:buAutoNum type="circleNumWdWhitePlain"/>
            </a:pPr>
            <a:r>
              <a:rPr lang="en-US" altLang="zh-TW" sz="13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Taiwan Technical Mission in SKN (Taiwan)</a:t>
            </a:r>
          </a:p>
          <a:p>
            <a:pPr marL="285750" indent="-285750">
              <a:lnSpc>
                <a:spcPts val="1700"/>
              </a:lnSpc>
              <a:buFont typeface="Wingdings" panose="05000000000000000000" pitchFamily="2" charset="2"/>
              <a:buAutoNum type="circleNumWdWhitePlain"/>
            </a:pPr>
            <a:r>
              <a:rPr lang="en-US" altLang="zh-TW" sz="13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Ministry of ICT (SKN)</a:t>
            </a:r>
          </a:p>
          <a:p>
            <a:pPr marL="285750" indent="-285750">
              <a:lnSpc>
                <a:spcPts val="1700"/>
              </a:lnSpc>
              <a:buFont typeface="Wingdings" panose="05000000000000000000" pitchFamily="2" charset="2"/>
              <a:buAutoNum type="circleNumWdWhitePlain"/>
            </a:pPr>
            <a:r>
              <a:rPr lang="en-US" altLang="zh-TW" sz="135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Ministry of National Security (SKN)</a:t>
            </a:r>
            <a:endParaRPr lang="en-US" altLang="zh-TW" sz="1350" b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69875" indent="-269875">
              <a:lnSpc>
                <a:spcPts val="1700"/>
              </a:lnSpc>
              <a:buFont typeface="Wingdings" panose="05000000000000000000" pitchFamily="2" charset="2"/>
              <a:buChar char="n"/>
            </a:pPr>
            <a:r>
              <a:rPr lang="en-US" altLang="zh-TW" sz="135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 Objectives: </a:t>
            </a:r>
            <a:r>
              <a:rPr lang="en-US" altLang="zh-TW" sz="135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Establish a digital identity authentication mechanism that meets international technical and information security standards for more effective and convenient public services.</a:t>
            </a:r>
            <a:endParaRPr lang="zh-TW" altLang="en-US" sz="135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61" name="Picture 4">
            <a:extLst>
              <a:ext uri="{FF2B5EF4-FFF2-40B4-BE49-F238E27FC236}">
                <a16:creationId xmlns:a16="http://schemas.microsoft.com/office/drawing/2014/main" id="{53F8FDC3-E7A4-77CD-D6A9-4076D3B2F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537" y="574541"/>
            <a:ext cx="720000" cy="7200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62" name="Picture 6">
            <a:extLst>
              <a:ext uri="{FF2B5EF4-FFF2-40B4-BE49-F238E27FC236}">
                <a16:creationId xmlns:a16="http://schemas.microsoft.com/office/drawing/2014/main" id="{C19C3C11-8FE5-9070-E64A-92520CAE1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544" y="574541"/>
            <a:ext cx="720000" cy="7200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75" name="圖片 174">
            <a:extLst>
              <a:ext uri="{FF2B5EF4-FFF2-40B4-BE49-F238E27FC236}">
                <a16:creationId xmlns:a16="http://schemas.microsoft.com/office/drawing/2014/main" id="{254D9770-4207-C5C2-89FB-E18E6EE892D5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10568" t="14291" r="2036" b="3341"/>
          <a:stretch/>
        </p:blipFill>
        <p:spPr>
          <a:xfrm rot="20937282">
            <a:off x="894398" y="4834886"/>
            <a:ext cx="2159416" cy="1480169"/>
          </a:xfrm>
          <a:prstGeom prst="flowChartAlternateProcess">
            <a:avLst/>
          </a:prstGeom>
        </p:spPr>
      </p:pic>
      <p:pic>
        <p:nvPicPr>
          <p:cNvPr id="176" name="圖片 175">
            <a:extLst>
              <a:ext uri="{FF2B5EF4-FFF2-40B4-BE49-F238E27FC236}">
                <a16:creationId xmlns:a16="http://schemas.microsoft.com/office/drawing/2014/main" id="{140C55E5-34C6-C3F6-973D-C8025535613A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7143" b="80060" l="4336" r="96748">
                        <a14:foregroundMark x1="18970" y1="21726" x2="18970" y2="21726"/>
                        <a14:foregroundMark x1="7317" y1="8929" x2="82114" y2="10417"/>
                        <a14:foregroundMark x1="82114" y1="10417" x2="91328" y2="43452"/>
                        <a14:foregroundMark x1="33062" y1="89881" x2="10298" y2="46131"/>
                        <a14:foregroundMark x1="10298" y1="46131" x2="10569" y2="15179"/>
                        <a14:foregroundMark x1="42818" y1="7143" x2="80488" y2="9821"/>
                        <a14:foregroundMark x1="4878" y1="25595" x2="65041" y2="23214"/>
                        <a14:foregroundMark x1="90786" y1="17560" x2="96206" y2="37798"/>
                        <a14:foregroundMark x1="83469" y1="5952" x2="96748" y2="41667"/>
                        <a14:foregroundMark x1="96748" y1="41667" x2="95122" y2="42857"/>
                        <a14:foregroundMark x1="34688" y1="77679" x2="43360" y2="72024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aturation sat="33000"/>
                    </a14:imgEffect>
                    <a14:imgEffect>
                      <a14:brightnessContrast bright="-18000" contrast="38000"/>
                    </a14:imgEffect>
                  </a14:imgLayer>
                </a14:imgProps>
              </a:ext>
            </a:extLst>
          </a:blip>
          <a:srcRect l="5621" r="-1276" b="11005"/>
          <a:stretch/>
        </p:blipFill>
        <p:spPr>
          <a:xfrm rot="20937282">
            <a:off x="-112602" y="5528847"/>
            <a:ext cx="1432280" cy="1181869"/>
          </a:xfrm>
          <a:prstGeom prst="parallelogram">
            <a:avLst>
              <a:gd name="adj" fmla="val 16356"/>
            </a:avLst>
          </a:prstGeom>
        </p:spPr>
      </p:pic>
      <p:pic>
        <p:nvPicPr>
          <p:cNvPr id="177" name="Picture 2" descr="聖克里斯多福及尼維斯國旗">
            <a:extLst>
              <a:ext uri="{FF2B5EF4-FFF2-40B4-BE49-F238E27FC236}">
                <a16:creationId xmlns:a16="http://schemas.microsoft.com/office/drawing/2014/main" id="{2E10BBA1-A338-DA50-061C-2E724B252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7282">
            <a:off x="1035009" y="5097687"/>
            <a:ext cx="357677" cy="23835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8" name="圖片 177">
            <a:extLst>
              <a:ext uri="{FF2B5EF4-FFF2-40B4-BE49-F238E27FC236}">
                <a16:creationId xmlns:a16="http://schemas.microsoft.com/office/drawing/2014/main" id="{45D5CA1A-D605-AEEB-0DF0-48C68F30205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20937282">
            <a:off x="1169866" y="5359678"/>
            <a:ext cx="422625" cy="492943"/>
          </a:xfrm>
          <a:prstGeom prst="rect">
            <a:avLst/>
          </a:prstGeom>
        </p:spPr>
      </p:pic>
      <p:sp>
        <p:nvSpPr>
          <p:cNvPr id="179" name="矩形 178">
            <a:extLst>
              <a:ext uri="{FF2B5EF4-FFF2-40B4-BE49-F238E27FC236}">
                <a16:creationId xmlns:a16="http://schemas.microsoft.com/office/drawing/2014/main" id="{12E55174-BFCB-5BC1-B553-E6DA07DA717C}"/>
              </a:ext>
            </a:extLst>
          </p:cNvPr>
          <p:cNvSpPr/>
          <p:nvPr/>
        </p:nvSpPr>
        <p:spPr>
          <a:xfrm rot="20937282">
            <a:off x="2316234" y="5488708"/>
            <a:ext cx="265304" cy="639980"/>
          </a:xfrm>
          <a:prstGeom prst="rect">
            <a:avLst/>
          </a:prstGeom>
          <a:solidFill>
            <a:srgbClr val="DF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80" name="圖片 179">
            <a:extLst>
              <a:ext uri="{FF2B5EF4-FFF2-40B4-BE49-F238E27FC236}">
                <a16:creationId xmlns:a16="http://schemas.microsoft.com/office/drawing/2014/main" id="{8921C926-6605-A7AD-8CE4-89858BB96E8E}"/>
              </a:ext>
            </a:extLst>
          </p:cNvPr>
          <p:cNvPicPr>
            <a:picLocks noChangeAspect="1"/>
          </p:cNvPicPr>
          <p:nvPr/>
        </p:nvPicPr>
        <p:blipFill>
          <a:blip r:embed="rId19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937282">
            <a:off x="1995421" y="5294210"/>
            <a:ext cx="584975" cy="682811"/>
          </a:xfrm>
          <a:prstGeom prst="rect">
            <a:avLst/>
          </a:prstGeom>
        </p:spPr>
      </p:pic>
      <p:pic>
        <p:nvPicPr>
          <p:cNvPr id="196" name="圖片 195">
            <a:extLst>
              <a:ext uri="{FF2B5EF4-FFF2-40B4-BE49-F238E27FC236}">
                <a16:creationId xmlns:a16="http://schemas.microsoft.com/office/drawing/2014/main" id="{22BD1821-E94A-A44A-5976-3D24C5D9B63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48678" y="31803"/>
            <a:ext cx="756000" cy="756000"/>
          </a:xfrm>
          <a:prstGeom prst="rect">
            <a:avLst/>
          </a:prstGeom>
        </p:spPr>
      </p:pic>
      <p:sp>
        <p:nvSpPr>
          <p:cNvPr id="200" name="圖說文字: 折線 199">
            <a:extLst>
              <a:ext uri="{FF2B5EF4-FFF2-40B4-BE49-F238E27FC236}">
                <a16:creationId xmlns:a16="http://schemas.microsoft.com/office/drawing/2014/main" id="{C2E4370C-549B-B1E6-ADD2-17EED533A20B}"/>
              </a:ext>
            </a:extLst>
          </p:cNvPr>
          <p:cNvSpPr/>
          <p:nvPr/>
        </p:nvSpPr>
        <p:spPr>
          <a:xfrm rot="883273" flipH="1">
            <a:off x="2511422" y="6382640"/>
            <a:ext cx="905278" cy="334393"/>
          </a:xfrm>
          <a:prstGeom prst="borderCallout2">
            <a:avLst>
              <a:gd name="adj1" fmla="val -2523"/>
              <a:gd name="adj2" fmla="val 52706"/>
              <a:gd name="adj3" fmla="val -102083"/>
              <a:gd name="adj4" fmla="val 48551"/>
              <a:gd name="adj5" fmla="val -192628"/>
              <a:gd name="adj6" fmla="val 83926"/>
            </a:avLst>
          </a:prstGeom>
          <a:noFill/>
          <a:ln w="38100">
            <a:prstDash val="sys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12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Data Chip</a:t>
            </a:r>
            <a:endParaRPr lang="zh-TW" altLang="en-US" sz="1200" dirty="0">
              <a:latin typeface="ADLaM Display" panose="02010000000000000000" pitchFamily="2" charset="0"/>
              <a:cs typeface="ADLaM Display" panose="02010000000000000000" pitchFamily="2" charset="0"/>
            </a:endParaRPr>
          </a:p>
        </p:txBody>
      </p:sp>
      <p:pic>
        <p:nvPicPr>
          <p:cNvPr id="2" name="圖形 1">
            <a:extLst>
              <a:ext uri="{FF2B5EF4-FFF2-40B4-BE49-F238E27FC236}">
                <a16:creationId xmlns:a16="http://schemas.microsoft.com/office/drawing/2014/main" id="{86584A2D-C0F8-8E1A-F0CF-1CD2677461D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6753893" y="6062898"/>
            <a:ext cx="539078" cy="698106"/>
          </a:xfrm>
          <a:prstGeom prst="rect">
            <a:avLst/>
          </a:prstGeom>
        </p:spPr>
      </p:pic>
      <p:pic>
        <p:nvPicPr>
          <p:cNvPr id="3" name="圖片 2" descr="一張含有 峰頂, 符號, 王冠, 象徵物 的圖片&#10;&#10;自動產生的描述">
            <a:extLst>
              <a:ext uri="{FF2B5EF4-FFF2-40B4-BE49-F238E27FC236}">
                <a16:creationId xmlns:a16="http://schemas.microsoft.com/office/drawing/2014/main" id="{0886D8BA-D105-BC4B-6D35-9E4BA8BE1C35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557" y="6085167"/>
            <a:ext cx="577743" cy="653569"/>
          </a:xfrm>
          <a:prstGeom prst="rect">
            <a:avLst/>
          </a:prstGeom>
        </p:spPr>
      </p:pic>
      <p:pic>
        <p:nvPicPr>
          <p:cNvPr id="4" name="圖片 3" descr="一張含有 象徵物, 峰頂, 徽章, 文字 的圖片">
            <a:extLst>
              <a:ext uri="{FF2B5EF4-FFF2-40B4-BE49-F238E27FC236}">
                <a16:creationId xmlns:a16="http://schemas.microsoft.com/office/drawing/2014/main" id="{EC72F336-5DC4-1B20-D7E0-C4F8B7D432A7}"/>
              </a:ext>
            </a:extLst>
          </p:cNvPr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4" t="9147" r="10872" b="10871"/>
          <a:stretch/>
        </p:blipFill>
        <p:spPr>
          <a:xfrm>
            <a:off x="8145886" y="6089010"/>
            <a:ext cx="637924" cy="645883"/>
          </a:xfrm>
          <a:prstGeom prst="rect">
            <a:avLst/>
          </a:prstGeom>
        </p:spPr>
      </p:pic>
      <p:pic>
        <p:nvPicPr>
          <p:cNvPr id="5" name="圖片 4" descr="一張含有 圖形, 標誌, 平面設計, 字型 的圖片&#10;&#10;自動產生的描述">
            <a:extLst>
              <a:ext uri="{FF2B5EF4-FFF2-40B4-BE49-F238E27FC236}">
                <a16:creationId xmlns:a16="http://schemas.microsoft.com/office/drawing/2014/main" id="{913F6E60-B2DB-6051-51E4-B17CFC4AA196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395" y="6175161"/>
            <a:ext cx="828000" cy="473581"/>
          </a:xfrm>
          <a:prstGeom prst="rect">
            <a:avLst/>
          </a:prstGeom>
        </p:spPr>
      </p:pic>
      <p:pic>
        <p:nvPicPr>
          <p:cNvPr id="9" name="圖片 8" descr="一張含有 文字, 標誌, 字型, 符號 的圖片&#10;&#10;自動產生的描述">
            <a:extLst>
              <a:ext uri="{FF2B5EF4-FFF2-40B4-BE49-F238E27FC236}">
                <a16:creationId xmlns:a16="http://schemas.microsoft.com/office/drawing/2014/main" id="{DCEDB93D-C2AB-3613-EC73-7374EA5E064E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556552" y="574541"/>
            <a:ext cx="720000" cy="7200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6886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100000">
              <a:schemeClr val="bg1"/>
            </a:gs>
            <a:gs pos="31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直角三角形 25">
            <a:extLst>
              <a:ext uri="{FF2B5EF4-FFF2-40B4-BE49-F238E27FC236}">
                <a16:creationId xmlns:a16="http://schemas.microsoft.com/office/drawing/2014/main" id="{7E327DD4-0802-F7E4-EE09-F06A2FCE30C6}"/>
              </a:ext>
            </a:extLst>
          </p:cNvPr>
          <p:cNvSpPr/>
          <p:nvPr/>
        </p:nvSpPr>
        <p:spPr>
          <a:xfrm flipH="1" flipV="1">
            <a:off x="8674100" y="11198"/>
            <a:ext cx="1231900" cy="4157008"/>
          </a:xfrm>
          <a:prstGeom prst="rtTriangle">
            <a:avLst/>
          </a:prstGeom>
          <a:solidFill>
            <a:srgbClr val="FFC00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B7971BCD-EE10-B98C-5CA7-0C934C03427F}"/>
              </a:ext>
            </a:extLst>
          </p:cNvPr>
          <p:cNvSpPr/>
          <p:nvPr/>
        </p:nvSpPr>
        <p:spPr>
          <a:xfrm>
            <a:off x="0" y="709725"/>
            <a:ext cx="3301200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9146C466-FE08-67B2-E36A-0BFBA9224C6E}"/>
              </a:ext>
            </a:extLst>
          </p:cNvPr>
          <p:cNvSpPr txBox="1"/>
          <p:nvPr/>
        </p:nvSpPr>
        <p:spPr>
          <a:xfrm>
            <a:off x="40577" y="5286437"/>
            <a:ext cx="10358902" cy="170450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TW" sz="4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eID</a:t>
            </a:r>
            <a:endParaRPr lang="zh-TW" altLang="en-US" sz="4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62" name="箭號: 向上 61">
            <a:extLst>
              <a:ext uri="{FF2B5EF4-FFF2-40B4-BE49-F238E27FC236}">
                <a16:creationId xmlns:a16="http://schemas.microsoft.com/office/drawing/2014/main" id="{8D157CA9-D29D-C930-8F89-3AB98C5CE786}"/>
              </a:ext>
            </a:extLst>
          </p:cNvPr>
          <p:cNvSpPr/>
          <p:nvPr/>
        </p:nvSpPr>
        <p:spPr>
          <a:xfrm>
            <a:off x="2479425" y="4259111"/>
            <a:ext cx="1680581" cy="2634267"/>
          </a:xfrm>
          <a:prstGeom prst="upArrow">
            <a:avLst>
              <a:gd name="adj1" fmla="val 46735"/>
              <a:gd name="adj2" fmla="val 79381"/>
            </a:avLst>
          </a:pr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F7EC0EF1-D786-5D2D-2268-A58DDC7F364B}"/>
              </a:ext>
            </a:extLst>
          </p:cNvPr>
          <p:cNvSpPr txBox="1"/>
          <p:nvPr/>
        </p:nvSpPr>
        <p:spPr>
          <a:xfrm>
            <a:off x="-23753" y="772810"/>
            <a:ext cx="253086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marL="285750" indent="-285750">
              <a:buFont typeface="Wingdings" panose="05000000000000000000" pitchFamily="2" charset="2"/>
              <a:buChar char="n"/>
            </a:pPr>
            <a:r>
              <a:rPr lang="en-US" altLang="zh-TW" sz="1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eID?</a:t>
            </a:r>
            <a:endParaRPr lang="zh-TW" altLang="en-US" sz="1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標題 1">
            <a:extLst>
              <a:ext uri="{FF2B5EF4-FFF2-40B4-BE49-F238E27FC236}">
                <a16:creationId xmlns:a16="http://schemas.microsoft.com/office/drawing/2014/main" id="{B3CBB589-C60F-87F7-84BE-31DBB312281C}"/>
              </a:ext>
            </a:extLst>
          </p:cNvPr>
          <p:cNvSpPr txBox="1">
            <a:spLocks/>
          </p:cNvSpPr>
          <p:nvPr/>
        </p:nvSpPr>
        <p:spPr>
          <a:xfrm>
            <a:off x="0" y="-3074"/>
            <a:ext cx="9906000" cy="720000"/>
          </a:xfrm>
          <a:prstGeom prst="rect">
            <a:avLst/>
          </a:prstGeom>
          <a:solidFill>
            <a:srgbClr val="0C6AC8">
              <a:alpha val="80000"/>
            </a:srgbClr>
          </a:solidFill>
          <a:ln>
            <a:noFill/>
          </a:ln>
        </p:spPr>
        <p:txBody>
          <a:bodyPr vert="horz" lIns="80682" tIns="40341" rIns="80682" bIns="40341" rtlCol="0" anchor="ctr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000" b="0" kern="12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</a:lstStyle>
          <a:p>
            <a:pPr algn="l"/>
            <a:endParaRPr lang="zh-TW" altLang="en-US" sz="1765" dirty="0">
              <a:ln w="0">
                <a:solidFill>
                  <a:schemeClr val="bg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DLaM Display" panose="02010000000000000000" pitchFamily="2" charset="0"/>
              <a:ea typeface="微軟正黑體" panose="020B0604030504040204" pitchFamily="34" charset="-120"/>
              <a:cs typeface="ADLaM Display" panose="02010000000000000000" pitchFamily="2" charset="0"/>
            </a:endParaRP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08AE54F7-A02F-390B-1A88-024B9239C143}"/>
              </a:ext>
            </a:extLst>
          </p:cNvPr>
          <p:cNvSpPr txBox="1"/>
          <p:nvPr/>
        </p:nvSpPr>
        <p:spPr>
          <a:xfrm>
            <a:off x="-2" y="96461"/>
            <a:ext cx="5283202" cy="5232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en-US" altLang="zh-TW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eID Information Quick Guide</a:t>
            </a:r>
            <a:endParaRPr lang="zh-TW" alt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4849FDF5-259C-B034-B13A-7B40A3ACE076}"/>
              </a:ext>
            </a:extLst>
          </p:cNvPr>
          <p:cNvSpPr txBox="1"/>
          <p:nvPr/>
        </p:nvSpPr>
        <p:spPr>
          <a:xfrm>
            <a:off x="1090770" y="1162642"/>
            <a:ext cx="21866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88"/>
              </a:lnSpc>
            </a:pPr>
            <a:r>
              <a:rPr lang="en-US" altLang="zh-TW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eID is a chip-enabled identity card designed to provide a secure and convenient way for individuals to verify their identity online or offline.</a:t>
            </a:r>
            <a:endParaRPr lang="zh-TW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2292B39E-675F-748A-92EC-5631779D5130}"/>
              </a:ext>
            </a:extLst>
          </p:cNvPr>
          <p:cNvSpPr txBox="1"/>
          <p:nvPr/>
        </p:nvSpPr>
        <p:spPr>
          <a:xfrm>
            <a:off x="0" y="2548481"/>
            <a:ext cx="3301200" cy="52693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>
            <a:defPPr rtl="0">
              <a:defRPr lang="zh-TW"/>
            </a:defPPr>
            <a:lvl1pPr marL="302582" indent="-302582">
              <a:buFont typeface="Wingdings" panose="05000000000000000000" pitchFamily="2" charset="2"/>
              <a:buChar char="n"/>
              <a:defRPr sz="1412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just"/>
            <a:r>
              <a:rPr lang="en-US" altLang="zh-TW" sz="1400" dirty="0"/>
              <a:t>Do you know that eID is a global trend?</a:t>
            </a:r>
            <a:endParaRPr lang="zh-TW" altLang="en-US" sz="1400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040F0FE7-5C5E-E690-24A1-42F2DC24887A}"/>
              </a:ext>
            </a:extLst>
          </p:cNvPr>
          <p:cNvSpPr txBox="1"/>
          <p:nvPr/>
        </p:nvSpPr>
        <p:spPr>
          <a:xfrm>
            <a:off x="1090770" y="3126741"/>
            <a:ext cx="22104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88"/>
              </a:lnSpc>
            </a:pPr>
            <a:r>
              <a:rPr lang="en-US" altLang="zh-TW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percentage of countries worldwide issuing identity documents with chip cards has increased from 23 countries in 2003 to 128 countries in 2023.</a:t>
            </a:r>
            <a:endParaRPr lang="zh-TW" altLang="en-US" sz="1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2C572041-47C3-A484-04F7-456ABE70C7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580" y="3376207"/>
            <a:ext cx="720000" cy="72000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D2BCDCF0-AF35-5F48-0D5C-53B6DE70FE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637" t="9428" r="10859" b="9814"/>
          <a:stretch/>
        </p:blipFill>
        <p:spPr>
          <a:xfrm>
            <a:off x="185231" y="4750967"/>
            <a:ext cx="643235" cy="648000"/>
          </a:xfrm>
          <a:prstGeom prst="flowChartConnector">
            <a:avLst/>
          </a:prstGeom>
          <a:gradFill>
            <a:gsLst>
              <a:gs pos="80000">
                <a:schemeClr val="bg1">
                  <a:alpha val="97000"/>
                </a:schemeClr>
              </a:gs>
              <a:gs pos="88000">
                <a:srgbClr val="00B0F0"/>
              </a:gs>
            </a:gsLst>
            <a:lin ang="5400000" scaled="1"/>
          </a:gradFill>
          <a:ln w="3175">
            <a:solidFill>
              <a:schemeClr val="bg2"/>
            </a:solidFill>
            <a:round/>
            <a:headEnd/>
            <a:tailEnd/>
          </a:ln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4E3C93B6-BE1F-8BB1-0A43-C8F1EB03FE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800" y="4916144"/>
            <a:ext cx="317647" cy="317647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7C20B80E-5BE4-117B-8BE1-B525DF38641C}"/>
              </a:ext>
            </a:extLst>
          </p:cNvPr>
          <p:cNvSpPr txBox="1"/>
          <p:nvPr/>
        </p:nvSpPr>
        <p:spPr>
          <a:xfrm>
            <a:off x="46209" y="5398697"/>
            <a:ext cx="88886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>
                <a:latin typeface="Calibri" panose="020F0502020204030204" pitchFamily="34" charset="0"/>
                <a:cs typeface="Calibri" panose="020F0502020204030204" pitchFamily="34" charset="0"/>
              </a:rPr>
              <a:t>In 2003,</a:t>
            </a:r>
            <a:br>
              <a:rPr lang="en-US" altLang="zh-TW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zh-TW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23</a:t>
            </a:r>
            <a:r>
              <a:rPr lang="en-US" altLang="zh-TW" sz="18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TW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countries</a:t>
            </a:r>
            <a:endParaRPr lang="zh-TW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1754432C-A9A4-6A62-0FCB-C07F5817DF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637" t="9428" r="10859" b="9814"/>
          <a:stretch/>
        </p:blipFill>
        <p:spPr>
          <a:xfrm>
            <a:off x="1336781" y="4750967"/>
            <a:ext cx="643235" cy="648000"/>
          </a:xfrm>
          <a:prstGeom prst="flowChartConnector">
            <a:avLst/>
          </a:prstGeom>
          <a:gradFill>
            <a:gsLst>
              <a:gs pos="51000">
                <a:schemeClr val="bg1"/>
              </a:gs>
              <a:gs pos="53000">
                <a:srgbClr val="00B0F0"/>
              </a:gs>
            </a:gsLst>
            <a:lin ang="5400000" scaled="1"/>
          </a:gradFill>
          <a:ln w="3175">
            <a:solidFill>
              <a:schemeClr val="bg2"/>
            </a:solidFill>
            <a:round/>
            <a:headEnd/>
            <a:tailEnd/>
          </a:ln>
        </p:spPr>
      </p:pic>
      <p:sp>
        <p:nvSpPr>
          <p:cNvPr id="29" name="文字方塊 28">
            <a:extLst>
              <a:ext uri="{FF2B5EF4-FFF2-40B4-BE49-F238E27FC236}">
                <a16:creationId xmlns:a16="http://schemas.microsoft.com/office/drawing/2014/main" id="{1D4F5F03-7B5F-D5EC-0EBD-F05429E2C2EB}"/>
              </a:ext>
            </a:extLst>
          </p:cNvPr>
          <p:cNvSpPr txBox="1"/>
          <p:nvPr/>
        </p:nvSpPr>
        <p:spPr>
          <a:xfrm>
            <a:off x="1474045" y="5642148"/>
            <a:ext cx="7557977" cy="556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TW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endParaRPr lang="zh-TW" altLang="en-US" sz="595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5062C3C6-B0D8-99D3-7899-87DBA4B62C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5350" y="4916144"/>
            <a:ext cx="317647" cy="317647"/>
          </a:xfrm>
          <a:prstGeom prst="rect">
            <a:avLst/>
          </a:prstGeom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03E1C4FE-538B-9A2E-4280-5F91D0D2C8A1}"/>
              </a:ext>
            </a:extLst>
          </p:cNvPr>
          <p:cNvSpPr txBox="1"/>
          <p:nvPr/>
        </p:nvSpPr>
        <p:spPr>
          <a:xfrm>
            <a:off x="1207672" y="5398697"/>
            <a:ext cx="889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>
                <a:latin typeface="Calibri" panose="020F0502020204030204" pitchFamily="34" charset="0"/>
                <a:cs typeface="Calibri" panose="020F0502020204030204" pitchFamily="34" charset="0"/>
              </a:rPr>
              <a:t>In 2013,</a:t>
            </a:r>
            <a:br>
              <a:rPr lang="en-US" altLang="zh-TW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zh-TW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101 </a:t>
            </a:r>
            <a:r>
              <a:rPr lang="en-US" altLang="zh-TW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countries</a:t>
            </a:r>
            <a:endParaRPr lang="zh-TW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箭號: 向上 62">
            <a:extLst>
              <a:ext uri="{FF2B5EF4-FFF2-40B4-BE49-F238E27FC236}">
                <a16:creationId xmlns:a16="http://schemas.microsoft.com/office/drawing/2014/main" id="{1250A469-C264-C8E1-BA79-3547D9ECD40E}"/>
              </a:ext>
            </a:extLst>
          </p:cNvPr>
          <p:cNvSpPr/>
          <p:nvPr/>
        </p:nvSpPr>
        <p:spPr>
          <a:xfrm>
            <a:off x="2448447" y="3027664"/>
            <a:ext cx="1742536" cy="3830336"/>
          </a:xfrm>
          <a:prstGeom prst="upArrow">
            <a:avLst>
              <a:gd name="adj1" fmla="val 46735"/>
              <a:gd name="adj2" fmla="val 79381"/>
            </a:avLst>
          </a:prstGeom>
          <a:solidFill>
            <a:srgbClr val="92D05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C3406F9A-6A7A-E4A3-3209-3271020F30EE}"/>
              </a:ext>
            </a:extLst>
          </p:cNvPr>
          <p:cNvSpPr txBox="1"/>
          <p:nvPr/>
        </p:nvSpPr>
        <p:spPr>
          <a:xfrm>
            <a:off x="614250" y="6252816"/>
            <a:ext cx="22442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>
                <a:solidFill>
                  <a:schemeClr val="bg1">
                    <a:lumMod val="75000"/>
                  </a:schemeClr>
                </a:solidFill>
              </a:rPr>
              <a:t>Source from: ICAO</a:t>
            </a:r>
            <a:endParaRPr lang="zh-TW" altLang="en-US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D9F6C8AA-4340-BD97-8012-445089624FBA}"/>
              </a:ext>
            </a:extLst>
          </p:cNvPr>
          <p:cNvSpPr txBox="1"/>
          <p:nvPr/>
        </p:nvSpPr>
        <p:spPr>
          <a:xfrm>
            <a:off x="4456737" y="6357176"/>
            <a:ext cx="6019800" cy="556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altLang="zh-TW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Convenience</a:t>
            </a:r>
            <a:endParaRPr lang="zh-TW" altLang="en-US" sz="595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17F2AD79-46C0-1CD7-4007-FB0CED55A60E}"/>
              </a:ext>
            </a:extLst>
          </p:cNvPr>
          <p:cNvSpPr txBox="1"/>
          <p:nvPr/>
        </p:nvSpPr>
        <p:spPr>
          <a:xfrm>
            <a:off x="3301198" y="720825"/>
            <a:ext cx="3301200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>
            <a:defPPr rtl="0">
              <a:defRPr lang="zh-TW"/>
            </a:defPPr>
            <a:lvl1pPr marL="302582" indent="-302582">
              <a:buFont typeface="Wingdings" panose="05000000000000000000" pitchFamily="2" charset="2"/>
              <a:buChar char="n"/>
              <a:defRPr sz="1412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TW" sz="1400" dirty="0"/>
              <a:t>Do you know that eID applications improve our daily lives?</a:t>
            </a:r>
            <a:endParaRPr lang="zh-TW" altLang="en-US" sz="1400" dirty="0"/>
          </a:p>
        </p:txBody>
      </p: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4CDFC40D-822B-8F19-752C-2F73D2588ABD}"/>
              </a:ext>
            </a:extLst>
          </p:cNvPr>
          <p:cNvSpPr txBox="1"/>
          <p:nvPr/>
        </p:nvSpPr>
        <p:spPr>
          <a:xfrm>
            <a:off x="3888989" y="1345933"/>
            <a:ext cx="2679022" cy="55672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indent="-180975">
              <a:lnSpc>
                <a:spcPts val="1800"/>
              </a:lnSpc>
              <a:spcBef>
                <a:spcPts val="800"/>
              </a:spcBef>
              <a:buFont typeface="Wingdings" panose="05000000000000000000" pitchFamily="2" charset="2"/>
              <a:buAutoNum type="circleNumWdWhitePlain"/>
            </a:pPr>
            <a:r>
              <a:rPr lang="en-US" altLang="zh-TW" sz="1300" b="1" i="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Identity Verification: </a:t>
            </a:r>
            <a:r>
              <a:rPr lang="en-US" altLang="zh-TW" sz="13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eID can be used as a card to verify your identity, granting access to various services.</a:t>
            </a:r>
          </a:p>
          <a:p>
            <a:pPr marL="180975" indent="-180975">
              <a:lnSpc>
                <a:spcPts val="1800"/>
              </a:lnSpc>
              <a:spcBef>
                <a:spcPts val="800"/>
              </a:spcBef>
              <a:buFont typeface="Wingdings" panose="05000000000000000000" pitchFamily="2" charset="2"/>
              <a:buAutoNum type="circleNumWdWhitePlain"/>
            </a:pPr>
            <a:r>
              <a:rPr lang="en-US" altLang="zh-TW" sz="1300" b="1" i="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Digital Signatures</a:t>
            </a:r>
            <a:r>
              <a:rPr lang="en-US" altLang="zh-TW" sz="1300" i="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zh-TW" sz="13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eID can be used for digitally signing documents, carrying legal weight.</a:t>
            </a:r>
          </a:p>
          <a:p>
            <a:pPr marL="180975" indent="-180975">
              <a:lnSpc>
                <a:spcPts val="1800"/>
              </a:lnSpc>
              <a:spcBef>
                <a:spcPts val="800"/>
              </a:spcBef>
              <a:buFont typeface="Wingdings" panose="05000000000000000000" pitchFamily="2" charset="2"/>
              <a:buAutoNum type="circleNumWdWhitePlain"/>
            </a:pPr>
            <a:r>
              <a:rPr lang="en-US" altLang="zh-TW" sz="1300" b="1" i="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Secure Logins: </a:t>
            </a:r>
            <a:r>
              <a:rPr lang="en-US" altLang="zh-TW" sz="13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eID can be used for secure logins to websites and email accounts, preventing unauthorized access.</a:t>
            </a:r>
          </a:p>
          <a:p>
            <a:pPr marL="180975" indent="-180975">
              <a:lnSpc>
                <a:spcPts val="1800"/>
              </a:lnSpc>
              <a:spcBef>
                <a:spcPts val="800"/>
              </a:spcBef>
              <a:buFont typeface="Wingdings" panose="05000000000000000000" pitchFamily="2" charset="2"/>
              <a:buAutoNum type="circleNumWdWhitePlain"/>
            </a:pPr>
            <a:r>
              <a:rPr lang="en-US" altLang="zh-TW" sz="13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E-Government Services: </a:t>
            </a:r>
            <a:r>
              <a:rPr lang="en-US" altLang="zh-TW" sz="13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 the future, </a:t>
            </a:r>
            <a:r>
              <a:rPr lang="en-US" altLang="zh-TW" sz="130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eID</a:t>
            </a:r>
            <a:r>
              <a:rPr lang="en-US" altLang="zh-TW" sz="13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will progressively become one of the sources for citizens to access government services, such as election voting, tax filing, welfare applications, and more.</a:t>
            </a:r>
          </a:p>
          <a:p>
            <a:pPr marL="180975" indent="-180975">
              <a:lnSpc>
                <a:spcPts val="1800"/>
              </a:lnSpc>
              <a:spcBef>
                <a:spcPts val="800"/>
              </a:spcBef>
              <a:buFont typeface="Wingdings" panose="05000000000000000000" pitchFamily="2" charset="2"/>
              <a:buAutoNum type="circleNumWdWhitePlain"/>
            </a:pPr>
            <a:r>
              <a:rPr lang="en-US" altLang="zh-TW" sz="1300" b="1" i="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Eco-Friendly: </a:t>
            </a:r>
            <a:r>
              <a:rPr lang="en-US" altLang="zh-TW" sz="130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eID can reduce paper usage and protect forests, conserve energy, and decrease waste.</a:t>
            </a:r>
          </a:p>
        </p:txBody>
      </p:sp>
      <p:pic>
        <p:nvPicPr>
          <p:cNvPr id="41" name="圖片 40">
            <a:extLst>
              <a:ext uri="{FF2B5EF4-FFF2-40B4-BE49-F238E27FC236}">
                <a16:creationId xmlns:a16="http://schemas.microsoft.com/office/drawing/2014/main" id="{B1A5BDA4-F1C6-BCA0-C958-27F903C9CB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0059" y="1677669"/>
            <a:ext cx="540000" cy="500543"/>
          </a:xfrm>
          <a:prstGeom prst="rect">
            <a:avLst/>
          </a:prstGeom>
        </p:spPr>
      </p:pic>
      <p:pic>
        <p:nvPicPr>
          <p:cNvPr id="45" name="圖片 44">
            <a:extLst>
              <a:ext uri="{FF2B5EF4-FFF2-40B4-BE49-F238E27FC236}">
                <a16:creationId xmlns:a16="http://schemas.microsoft.com/office/drawing/2014/main" id="{13297AA3-42A6-76A6-8024-EF2222D2E4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70059" y="2669733"/>
            <a:ext cx="540000" cy="540000"/>
          </a:xfrm>
          <a:prstGeom prst="rect">
            <a:avLst/>
          </a:prstGeom>
        </p:spPr>
      </p:pic>
      <p:sp>
        <p:nvSpPr>
          <p:cNvPr id="64" name="文字方塊 63">
            <a:extLst>
              <a:ext uri="{FF2B5EF4-FFF2-40B4-BE49-F238E27FC236}">
                <a16:creationId xmlns:a16="http://schemas.microsoft.com/office/drawing/2014/main" id="{38CCA7A9-7A47-53ED-CC63-F5A1329581B9}"/>
              </a:ext>
            </a:extLst>
          </p:cNvPr>
          <p:cNvSpPr txBox="1"/>
          <p:nvPr/>
        </p:nvSpPr>
        <p:spPr>
          <a:xfrm>
            <a:off x="6616676" y="720825"/>
            <a:ext cx="3301200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>
            <a:defPPr rtl="0">
              <a:defRPr lang="zh-TW"/>
            </a:defPPr>
            <a:lvl1pPr marL="302582" indent="-302582">
              <a:buFont typeface="Wingdings" panose="05000000000000000000" pitchFamily="2" charset="2"/>
              <a:buChar char="n"/>
              <a:defRPr sz="1412" b="1" i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TW" sz="1400" dirty="0"/>
              <a:t>Do you know how you are protected through the robust security layers of eID?</a:t>
            </a:r>
            <a:endParaRPr lang="zh-TW" altLang="en-US" sz="1400" dirty="0"/>
          </a:p>
        </p:txBody>
      </p:sp>
      <p:pic>
        <p:nvPicPr>
          <p:cNvPr id="67" name="圖片 66">
            <a:extLst>
              <a:ext uri="{FF2B5EF4-FFF2-40B4-BE49-F238E27FC236}">
                <a16:creationId xmlns:a16="http://schemas.microsoft.com/office/drawing/2014/main" id="{B009B70A-8B74-D313-CCA2-36941DE0FD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34586" y="124323"/>
            <a:ext cx="432000" cy="432000"/>
          </a:xfrm>
          <a:prstGeom prst="rect">
            <a:avLst/>
          </a:prstGeom>
        </p:spPr>
      </p:pic>
      <p:pic>
        <p:nvPicPr>
          <p:cNvPr id="69" name="圖片 68">
            <a:extLst>
              <a:ext uri="{FF2B5EF4-FFF2-40B4-BE49-F238E27FC236}">
                <a16:creationId xmlns:a16="http://schemas.microsoft.com/office/drawing/2014/main" id="{C027F133-1985-36EC-3702-BDA32503889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72674" y="124323"/>
            <a:ext cx="432000" cy="432000"/>
          </a:xfrm>
          <a:prstGeom prst="rect">
            <a:avLst/>
          </a:prstGeom>
        </p:spPr>
      </p:pic>
      <p:pic>
        <p:nvPicPr>
          <p:cNvPr id="71" name="圖片 70">
            <a:extLst>
              <a:ext uri="{FF2B5EF4-FFF2-40B4-BE49-F238E27FC236}">
                <a16:creationId xmlns:a16="http://schemas.microsoft.com/office/drawing/2014/main" id="{2F4D86AA-1C02-CEA6-3B0E-151F8F5DC93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39630" y="160323"/>
            <a:ext cx="360000" cy="360000"/>
          </a:xfrm>
          <a:prstGeom prst="rect">
            <a:avLst/>
          </a:prstGeom>
        </p:spPr>
      </p:pic>
      <p:pic>
        <p:nvPicPr>
          <p:cNvPr id="73" name="圖片 72">
            <a:extLst>
              <a:ext uri="{FF2B5EF4-FFF2-40B4-BE49-F238E27FC236}">
                <a16:creationId xmlns:a16="http://schemas.microsoft.com/office/drawing/2014/main" id="{CBE711AA-D233-2967-35CD-EA86AB361C60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77718" y="160323"/>
            <a:ext cx="360000" cy="360000"/>
          </a:xfrm>
          <a:prstGeom prst="rect">
            <a:avLst/>
          </a:prstGeom>
        </p:spPr>
      </p:pic>
      <p:pic>
        <p:nvPicPr>
          <p:cNvPr id="75" name="圖片 74">
            <a:extLst>
              <a:ext uri="{FF2B5EF4-FFF2-40B4-BE49-F238E27FC236}">
                <a16:creationId xmlns:a16="http://schemas.microsoft.com/office/drawing/2014/main" id="{D1B7FD59-D8A1-F39F-509D-48A605CBF30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10764" y="-19677"/>
            <a:ext cx="720000" cy="720000"/>
          </a:xfrm>
          <a:prstGeom prst="rect">
            <a:avLst/>
          </a:prstGeom>
        </p:spPr>
      </p:pic>
      <p:graphicFrame>
        <p:nvGraphicFramePr>
          <p:cNvPr id="80" name="表格 80">
            <a:extLst>
              <a:ext uri="{FF2B5EF4-FFF2-40B4-BE49-F238E27FC236}">
                <a16:creationId xmlns:a16="http://schemas.microsoft.com/office/drawing/2014/main" id="{26441CFE-F22B-78CE-0B24-B59F41DDE8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072041"/>
              </p:ext>
            </p:extLst>
          </p:nvPr>
        </p:nvGraphicFramePr>
        <p:xfrm>
          <a:off x="6602398" y="1395491"/>
          <a:ext cx="3276000" cy="5034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000">
                  <a:extLst>
                    <a:ext uri="{9D8B030D-6E8A-4147-A177-3AD203B41FA5}">
                      <a16:colId xmlns:a16="http://schemas.microsoft.com/office/drawing/2014/main" val="2918820251"/>
                    </a:ext>
                  </a:extLst>
                </a:gridCol>
                <a:gridCol w="1638000">
                  <a:extLst>
                    <a:ext uri="{9D8B030D-6E8A-4147-A177-3AD203B41FA5}">
                      <a16:colId xmlns:a16="http://schemas.microsoft.com/office/drawing/2014/main" val="824560072"/>
                    </a:ext>
                  </a:extLst>
                </a:gridCol>
              </a:tblGrid>
              <a:tr h="858611">
                <a:tc>
                  <a:txBody>
                    <a:bodyPr/>
                    <a:lstStyle/>
                    <a:p>
                      <a:pPr algn="ctr"/>
                      <a:endParaRPr lang="zh-TW" alt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264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altLang="zh-TW" sz="1400" b="1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Cryptography Technology</a:t>
                      </a:r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altLang="zh-TW" sz="135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We employ powerful cryptography  technology to safeguard sensitive information stored within eID.</a:t>
                      </a: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6B6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altLang="zh-TW" sz="1400" b="1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Digital </a:t>
                      </a:r>
                      <a:br>
                        <a:rPr lang="en-US" altLang="zh-TW" sz="1400" b="1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altLang="zh-TW" sz="1400" b="1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Signatures</a:t>
                      </a:r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altLang="zh-TW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These are used to verify the authenticity and integrity of documents, preventing tampering or forgery.</a:t>
                      </a:r>
                      <a:endParaRPr lang="zh-TW" altLang="en-US" sz="13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6B6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8684653"/>
                  </a:ext>
                </a:extLst>
              </a:tr>
              <a:tr h="577998">
                <a:tc>
                  <a:txBody>
                    <a:bodyPr/>
                    <a:lstStyle/>
                    <a:p>
                      <a:pPr algn="ctr"/>
                      <a:endParaRPr lang="en-US" altLang="zh-TW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en-US" altLang="zh-TW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en-US" altLang="zh-TW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/>
                      <a:endParaRPr lang="zh-TW" alt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96400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altLang="zh-TW" sz="1400" b="1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Secure Computation</a:t>
                      </a:r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altLang="zh-TW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eID features a secure smart card chip, which is protected physically and electronically.</a:t>
                      </a:r>
                      <a:endParaRPr lang="zh-TW" altLang="en-US" sz="13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6B6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altLang="zh-TW" sz="1400" b="1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PIN </a:t>
                      </a:r>
                      <a:br>
                        <a:rPr lang="en-US" altLang="zh-TW" sz="1400" b="1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altLang="zh-TW" sz="1400" b="1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Code </a:t>
                      </a:r>
                      <a:endParaRPr lang="en-US" altLang="zh-TW" sz="1400" b="1" dirty="0">
                        <a:solidFill>
                          <a:srgbClr val="00B05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en-US" altLang="zh-TW" sz="135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Users </a:t>
                      </a:r>
                      <a:r>
                        <a:rPr lang="en-US" altLang="zh-TW" sz="13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also need to input a PIN code to access eID functionalities.</a:t>
                      </a:r>
                      <a:endParaRPr lang="zh-TW" altLang="en-US" sz="135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6B6">
                        <a:alpha val="3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2403657"/>
                  </a:ext>
                </a:extLst>
              </a:tr>
            </a:tbl>
          </a:graphicData>
        </a:graphic>
      </p:graphicFrame>
      <p:pic>
        <p:nvPicPr>
          <p:cNvPr id="82" name="圖片 81">
            <a:extLst>
              <a:ext uri="{FF2B5EF4-FFF2-40B4-BE49-F238E27FC236}">
                <a16:creationId xmlns:a16="http://schemas.microsoft.com/office/drawing/2014/main" id="{EEA3CD3A-E009-F05F-B701-FB6D149C518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54232" y="1543356"/>
            <a:ext cx="612000" cy="612000"/>
          </a:xfrm>
          <a:prstGeom prst="rect">
            <a:avLst/>
          </a:prstGeom>
        </p:spPr>
      </p:pic>
      <p:pic>
        <p:nvPicPr>
          <p:cNvPr id="84" name="圖片 83">
            <a:extLst>
              <a:ext uri="{FF2B5EF4-FFF2-40B4-BE49-F238E27FC236}">
                <a16:creationId xmlns:a16="http://schemas.microsoft.com/office/drawing/2014/main" id="{3FCC00E0-E82F-DF9F-B870-1EE06CC4525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726022" y="1543356"/>
            <a:ext cx="612000" cy="612000"/>
          </a:xfrm>
          <a:prstGeom prst="rect">
            <a:avLst/>
          </a:prstGeom>
        </p:spPr>
      </p:pic>
      <p:pic>
        <p:nvPicPr>
          <p:cNvPr id="86" name="圖片 85">
            <a:extLst>
              <a:ext uri="{FF2B5EF4-FFF2-40B4-BE49-F238E27FC236}">
                <a16:creationId xmlns:a16="http://schemas.microsoft.com/office/drawing/2014/main" id="{2F7E61D0-FEB8-C137-BEE4-F3DB3232D5E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136232" y="4187329"/>
            <a:ext cx="648000" cy="648000"/>
          </a:xfrm>
          <a:prstGeom prst="rect">
            <a:avLst/>
          </a:prstGeom>
        </p:spPr>
      </p:pic>
      <p:pic>
        <p:nvPicPr>
          <p:cNvPr id="88" name="圖片 87">
            <a:extLst>
              <a:ext uri="{FF2B5EF4-FFF2-40B4-BE49-F238E27FC236}">
                <a16:creationId xmlns:a16="http://schemas.microsoft.com/office/drawing/2014/main" id="{ADCE4AB5-4BDA-0EA3-8169-D0E09693CD3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08022" y="4187329"/>
            <a:ext cx="648000" cy="648000"/>
          </a:xfrm>
          <a:prstGeom prst="rect">
            <a:avLst/>
          </a:prstGeom>
        </p:spPr>
      </p:pic>
      <p:pic>
        <p:nvPicPr>
          <p:cNvPr id="58" name="圖片 57">
            <a:extLst>
              <a:ext uri="{FF2B5EF4-FFF2-40B4-BE49-F238E27FC236}">
                <a16:creationId xmlns:a16="http://schemas.microsoft.com/office/drawing/2014/main" id="{C4E67FD2-DB65-8770-F3C6-8BB319A3924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470059" y="6144293"/>
            <a:ext cx="540000" cy="540000"/>
          </a:xfrm>
          <a:prstGeom prst="rect">
            <a:avLst/>
          </a:prstGeom>
        </p:spPr>
      </p:pic>
      <p:pic>
        <p:nvPicPr>
          <p:cNvPr id="60" name="圖片 59">
            <a:extLst>
              <a:ext uri="{FF2B5EF4-FFF2-40B4-BE49-F238E27FC236}">
                <a16:creationId xmlns:a16="http://schemas.microsoft.com/office/drawing/2014/main" id="{45DAE931-3047-F280-C4CA-9C0C8641FA2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470059" y="4704932"/>
            <a:ext cx="540000" cy="540000"/>
          </a:xfrm>
          <a:prstGeom prst="rect">
            <a:avLst/>
          </a:prstGeom>
        </p:spPr>
      </p:pic>
      <p:pic>
        <p:nvPicPr>
          <p:cNvPr id="52" name="圖片 51">
            <a:extLst>
              <a:ext uri="{FF2B5EF4-FFF2-40B4-BE49-F238E27FC236}">
                <a16:creationId xmlns:a16="http://schemas.microsoft.com/office/drawing/2014/main" id="{F48EC612-95DF-D69C-0E11-EC97BE35545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470059" y="3575690"/>
            <a:ext cx="540000" cy="54000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53F8055A-6076-857C-BE81-17FFC96974B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637" t="9428" r="10859" b="9814"/>
          <a:stretch/>
        </p:blipFill>
        <p:spPr>
          <a:xfrm>
            <a:off x="2488332" y="4750967"/>
            <a:ext cx="643235" cy="648000"/>
          </a:xfrm>
          <a:prstGeom prst="flowChartConnector">
            <a:avLst/>
          </a:prstGeom>
          <a:gradFill>
            <a:gsLst>
              <a:gs pos="33000">
                <a:schemeClr val="bg1"/>
              </a:gs>
              <a:gs pos="34000">
                <a:srgbClr val="00B0F0"/>
              </a:gs>
            </a:gsLst>
            <a:lin ang="5400000" scaled="1"/>
          </a:gradFill>
          <a:ln w="3175">
            <a:solidFill>
              <a:schemeClr val="bg2"/>
            </a:solidFill>
            <a:round/>
            <a:headEnd/>
            <a:tailEnd/>
          </a:ln>
        </p:spPr>
      </p:pic>
      <p:sp>
        <p:nvSpPr>
          <p:cNvPr id="15" name="文字方塊 14">
            <a:extLst>
              <a:ext uri="{FF2B5EF4-FFF2-40B4-BE49-F238E27FC236}">
                <a16:creationId xmlns:a16="http://schemas.microsoft.com/office/drawing/2014/main" id="{0CD2F2A2-4541-DD52-AC94-C67F82341D5C}"/>
              </a:ext>
            </a:extLst>
          </p:cNvPr>
          <p:cNvSpPr txBox="1"/>
          <p:nvPr/>
        </p:nvSpPr>
        <p:spPr>
          <a:xfrm>
            <a:off x="2369467" y="5398697"/>
            <a:ext cx="8892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400" dirty="0">
                <a:latin typeface="Calibri" panose="020F0502020204030204" pitchFamily="34" charset="0"/>
                <a:cs typeface="Calibri" panose="020F0502020204030204" pitchFamily="34" charset="0"/>
              </a:rPr>
              <a:t>In 2023,</a:t>
            </a:r>
            <a:br>
              <a:rPr lang="en-US" altLang="zh-TW" sz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zh-TW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128</a:t>
            </a:r>
            <a:r>
              <a:rPr lang="en-US" altLang="zh-TW" sz="1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TW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countries</a:t>
            </a:r>
            <a:endParaRPr lang="zh-TW" alt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B303C2E0-6FB8-BCEF-4110-800D461F6AF6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l="5230" t="11045" r="6690" b="7309"/>
          <a:stretch/>
        </p:blipFill>
        <p:spPr>
          <a:xfrm>
            <a:off x="115419" y="1465396"/>
            <a:ext cx="869950" cy="599895"/>
          </a:xfrm>
          <a:prstGeom prst="flowChartAlternateProcess">
            <a:avLst/>
          </a:prstGeom>
        </p:spPr>
      </p:pic>
    </p:spTree>
    <p:extLst>
      <p:ext uri="{BB962C8B-B14F-4D97-AF65-F5344CB8AC3E}">
        <p14:creationId xmlns:p14="http://schemas.microsoft.com/office/powerpoint/2010/main" val="3657617971"/>
      </p:ext>
    </p:extLst>
  </p:cSld>
  <p:clrMapOvr>
    <a:masterClrMapping/>
  </p:clrMapOvr>
</p:sld>
</file>

<file path=ppt/theme/theme1.xml><?xml version="1.0" encoding="utf-8"?>
<a:theme xmlns:a="http://schemas.openxmlformats.org/drawingml/2006/main" name="2_自訂設計">
  <a:themeElements>
    <a:clrScheme name="Custom 5">
      <a:dk1>
        <a:srgbClr val="000000"/>
      </a:dk1>
      <a:lt1>
        <a:sysClr val="window" lastClr="FFFFFF"/>
      </a:lt1>
      <a:dk2>
        <a:srgbClr val="17406D"/>
      </a:dk2>
      <a:lt2>
        <a:srgbClr val="DBEFF9"/>
      </a:lt2>
      <a:accent1>
        <a:srgbClr val="82B1E4"/>
      </a:accent1>
      <a:accent2>
        <a:srgbClr val="17406D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7406D"/>
      </a:hlink>
      <a:folHlink>
        <a:srgbClr val="82B1E4"/>
      </a:folHlink>
    </a:clrScheme>
    <a:fontScheme name="Custom 6">
      <a:majorFont>
        <a:latin typeface="Century Gothic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60958212_TF34074874_Win32" id="{A32FF705-3E27-461C-BBD2-55B92D10713C}" vid="{EC03FEB7-DD54-4756-B58D-C4A6C41706D4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tf34074874_win32</Template>
  <TotalTime>4823</TotalTime>
  <Words>466</Words>
  <Application>Microsoft Office PowerPoint</Application>
  <PresentationFormat>A4 紙張 (210x297 公釐)</PresentationFormat>
  <Paragraphs>56</Paragraphs>
  <Slides>2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11" baseType="lpstr">
      <vt:lpstr>Microsoft JhengHei UI</vt:lpstr>
      <vt:lpstr>ADLaM Display</vt:lpstr>
      <vt:lpstr>Arial</vt:lpstr>
      <vt:lpstr>Calibri</vt:lpstr>
      <vt:lpstr>Century Gothic</vt:lpstr>
      <vt:lpstr>Gill Sans MT</vt:lpstr>
      <vt:lpstr>Times New Roman</vt:lpstr>
      <vt:lpstr>Wingdings</vt:lpstr>
      <vt:lpstr>2_自訂設計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北風貿易</dc:title>
  <dc:creator>傅建惟(David Fu)</dc:creator>
  <cp:lastModifiedBy>傅建惟(David Fu)</cp:lastModifiedBy>
  <cp:revision>4</cp:revision>
  <cp:lastPrinted>2023-09-04T07:51:17Z</cp:lastPrinted>
  <dcterms:created xsi:type="dcterms:W3CDTF">2023-09-01T03:38:03Z</dcterms:created>
  <dcterms:modified xsi:type="dcterms:W3CDTF">2023-09-13T03:53:12Z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55196ac-7daa-415d-ac3a-bda7dffaa0f9_Enabled">
    <vt:lpwstr>true</vt:lpwstr>
  </property>
  <property fmtid="{D5CDD505-2E9C-101B-9397-08002B2CF9AE}" pid="3" name="MSIP_Label_755196ac-7daa-415d-ac3a-bda7dffaa0f9_SetDate">
    <vt:lpwstr>2023-09-01T03:38:04Z</vt:lpwstr>
  </property>
  <property fmtid="{D5CDD505-2E9C-101B-9397-08002B2CF9AE}" pid="4" name="MSIP_Label_755196ac-7daa-415d-ac3a-bda7dffaa0f9_Method">
    <vt:lpwstr>Standard</vt:lpwstr>
  </property>
  <property fmtid="{D5CDD505-2E9C-101B-9397-08002B2CF9AE}" pid="5" name="MSIP_Label_755196ac-7daa-415d-ac3a-bda7dffaa0f9_Name">
    <vt:lpwstr>普通</vt:lpwstr>
  </property>
  <property fmtid="{D5CDD505-2E9C-101B-9397-08002B2CF9AE}" pid="6" name="MSIP_Label_755196ac-7daa-415d-ac3a-bda7dffaa0f9_SiteId">
    <vt:lpwstr>54aa2fea-ecb3-4c71-80b3-de9a356e77c1</vt:lpwstr>
  </property>
  <property fmtid="{D5CDD505-2E9C-101B-9397-08002B2CF9AE}" pid="7" name="MSIP_Label_755196ac-7daa-415d-ac3a-bda7dffaa0f9_ActionId">
    <vt:lpwstr>e55fc526-7c66-48aa-a24b-94ddf5dfdddd</vt:lpwstr>
  </property>
  <property fmtid="{D5CDD505-2E9C-101B-9397-08002B2CF9AE}" pid="8" name="MSIP_Label_755196ac-7daa-415d-ac3a-bda7dffaa0f9_ContentBits">
    <vt:lpwstr>0</vt:lpwstr>
  </property>
</Properties>
</file>